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617" r:id="rId2"/>
    <p:sldId id="2628" r:id="rId3"/>
    <p:sldId id="2618" r:id="rId4"/>
    <p:sldId id="2630" r:id="rId5"/>
    <p:sldId id="2603" r:id="rId6"/>
    <p:sldId id="257" r:id="rId7"/>
    <p:sldId id="2621" r:id="rId8"/>
    <p:sldId id="2613" r:id="rId9"/>
    <p:sldId id="2620" r:id="rId10"/>
    <p:sldId id="2632" r:id="rId11"/>
    <p:sldId id="2624" r:id="rId12"/>
    <p:sldId id="2634" r:id="rId13"/>
    <p:sldId id="2635" r:id="rId14"/>
    <p:sldId id="2616" r:id="rId15"/>
    <p:sldId id="2598" r:id="rId16"/>
    <p:sldId id="2640" r:id="rId17"/>
    <p:sldId id="2642" r:id="rId18"/>
    <p:sldId id="2602" r:id="rId19"/>
    <p:sldId id="2607"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287"/>
    <a:srgbClr val="5DAAB0"/>
    <a:srgbClr val="3B7579"/>
    <a:srgbClr val="AAD3D6"/>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3664" autoAdjust="0"/>
  </p:normalViewPr>
  <p:slideViewPr>
    <p:cSldViewPr snapToGrid="0" snapToObjects="1" showGuides="1">
      <p:cViewPr varScale="1">
        <p:scale>
          <a:sx n="114" d="100"/>
          <a:sy n="114" d="100"/>
        </p:scale>
        <p:origin x="528" y="90"/>
      </p:cViewPr>
      <p:guideLst>
        <p:guide pos="3840"/>
        <p:guide orient="horz" pos="2160"/>
      </p:guideLst>
    </p:cSldViewPr>
  </p:slideViewPr>
  <p:outlineViewPr>
    <p:cViewPr>
      <p:scale>
        <a:sx n="33" d="100"/>
        <a:sy n="33" d="100"/>
      </p:scale>
      <p:origin x="0" y="-44142"/>
    </p:cViewPr>
  </p:outlineViewPr>
  <p:notesTextViewPr>
    <p:cViewPr>
      <p:scale>
        <a:sx n="3" d="2"/>
        <a:sy n="3" d="2"/>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C3ADF-0F11-4F3F-9EB1-3702531BA4D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7D2F613-8291-40DB-BF22-0FC35075780A}">
      <dgm:prSet/>
      <dgm:spPr/>
      <dgm:t>
        <a:bodyPr/>
        <a:lstStyle/>
        <a:p>
          <a:r>
            <a:rPr lang="en-US" b="0" i="0"/>
            <a:t>How we got here</a:t>
          </a:r>
          <a:endParaRPr lang="en-US"/>
        </a:p>
      </dgm:t>
    </dgm:pt>
    <dgm:pt modelId="{B2E938C2-F32B-4197-B92B-CFB3984BEDFE}" type="parTrans" cxnId="{2107958B-A036-4CF3-AC7E-02D8FDFA5ECA}">
      <dgm:prSet/>
      <dgm:spPr/>
      <dgm:t>
        <a:bodyPr/>
        <a:lstStyle/>
        <a:p>
          <a:endParaRPr lang="en-US"/>
        </a:p>
      </dgm:t>
    </dgm:pt>
    <dgm:pt modelId="{EB2BDB30-FE84-4A06-AA20-D8D0B169BB63}" type="sibTrans" cxnId="{2107958B-A036-4CF3-AC7E-02D8FDFA5ECA}">
      <dgm:prSet/>
      <dgm:spPr/>
      <dgm:t>
        <a:bodyPr/>
        <a:lstStyle/>
        <a:p>
          <a:endParaRPr lang="en-US"/>
        </a:p>
      </dgm:t>
    </dgm:pt>
    <dgm:pt modelId="{0B44C76A-E77E-495E-B139-528380EDFA3C}">
      <dgm:prSet/>
      <dgm:spPr/>
      <dgm:t>
        <a:bodyPr/>
        <a:lstStyle/>
        <a:p>
          <a:r>
            <a:rPr lang="en-US" b="0" i="0"/>
            <a:t>What keeps the doors open</a:t>
          </a:r>
          <a:endParaRPr lang="en-US"/>
        </a:p>
      </dgm:t>
    </dgm:pt>
    <dgm:pt modelId="{B05E5138-56C8-47BF-ACB4-7E95B3F51D62}" type="parTrans" cxnId="{FF1A8985-303E-4DBF-8714-9E89C9344347}">
      <dgm:prSet/>
      <dgm:spPr/>
      <dgm:t>
        <a:bodyPr/>
        <a:lstStyle/>
        <a:p>
          <a:endParaRPr lang="en-US"/>
        </a:p>
      </dgm:t>
    </dgm:pt>
    <dgm:pt modelId="{E66988A0-8289-4838-8645-3A9844AE5DA4}" type="sibTrans" cxnId="{FF1A8985-303E-4DBF-8714-9E89C9344347}">
      <dgm:prSet/>
      <dgm:spPr/>
      <dgm:t>
        <a:bodyPr/>
        <a:lstStyle/>
        <a:p>
          <a:endParaRPr lang="en-US"/>
        </a:p>
      </dgm:t>
    </dgm:pt>
    <dgm:pt modelId="{DE5EAAF2-AB44-4BD5-8E6B-3AA77CC501E0}">
      <dgm:prSet/>
      <dgm:spPr/>
      <dgm:t>
        <a:bodyPr/>
        <a:lstStyle/>
        <a:p>
          <a:r>
            <a:rPr lang="en-US" b="0" i="0"/>
            <a:t>What we offer</a:t>
          </a:r>
          <a:endParaRPr lang="en-US"/>
        </a:p>
      </dgm:t>
    </dgm:pt>
    <dgm:pt modelId="{15A6E4FC-A366-4C2B-A0F0-15D15214854F}" type="parTrans" cxnId="{A1F889EE-9DD5-49B8-B1CC-5C3D45E9E225}">
      <dgm:prSet/>
      <dgm:spPr/>
      <dgm:t>
        <a:bodyPr/>
        <a:lstStyle/>
        <a:p>
          <a:endParaRPr lang="en-US"/>
        </a:p>
      </dgm:t>
    </dgm:pt>
    <dgm:pt modelId="{66D6A7C3-D6BF-421B-8B6C-F5883A0CDFE7}" type="sibTrans" cxnId="{A1F889EE-9DD5-49B8-B1CC-5C3D45E9E225}">
      <dgm:prSet/>
      <dgm:spPr/>
      <dgm:t>
        <a:bodyPr/>
        <a:lstStyle/>
        <a:p>
          <a:endParaRPr lang="en-US"/>
        </a:p>
      </dgm:t>
    </dgm:pt>
    <dgm:pt modelId="{220C2511-A39B-4101-ABC8-48D6F01CDC30}" type="pres">
      <dgm:prSet presAssocID="{B9BC3ADF-0F11-4F3F-9EB1-3702531BA4DC}" presName="linear" presStyleCnt="0">
        <dgm:presLayoutVars>
          <dgm:dir/>
          <dgm:animLvl val="lvl"/>
          <dgm:resizeHandles val="exact"/>
        </dgm:presLayoutVars>
      </dgm:prSet>
      <dgm:spPr/>
    </dgm:pt>
    <dgm:pt modelId="{0007BE22-2353-4A61-A89C-7A07DBF64685}" type="pres">
      <dgm:prSet presAssocID="{67D2F613-8291-40DB-BF22-0FC35075780A}" presName="parentLin" presStyleCnt="0"/>
      <dgm:spPr/>
    </dgm:pt>
    <dgm:pt modelId="{AEF4B5CD-7463-4D15-9CD2-BBA073113786}" type="pres">
      <dgm:prSet presAssocID="{67D2F613-8291-40DB-BF22-0FC35075780A}" presName="parentLeftMargin" presStyleLbl="node1" presStyleIdx="0" presStyleCnt="3"/>
      <dgm:spPr/>
    </dgm:pt>
    <dgm:pt modelId="{EA3C4296-8670-46E6-A521-30ED26C08D7C}" type="pres">
      <dgm:prSet presAssocID="{67D2F613-8291-40DB-BF22-0FC35075780A}" presName="parentText" presStyleLbl="node1" presStyleIdx="0" presStyleCnt="3">
        <dgm:presLayoutVars>
          <dgm:chMax val="0"/>
          <dgm:bulletEnabled val="1"/>
        </dgm:presLayoutVars>
      </dgm:prSet>
      <dgm:spPr/>
    </dgm:pt>
    <dgm:pt modelId="{616EE6F7-3221-4DC2-8B8C-9B38FE544484}" type="pres">
      <dgm:prSet presAssocID="{67D2F613-8291-40DB-BF22-0FC35075780A}" presName="negativeSpace" presStyleCnt="0"/>
      <dgm:spPr/>
    </dgm:pt>
    <dgm:pt modelId="{B75B5A4C-B150-4BA5-AD7E-110A540CB60E}" type="pres">
      <dgm:prSet presAssocID="{67D2F613-8291-40DB-BF22-0FC35075780A}" presName="childText" presStyleLbl="conFgAcc1" presStyleIdx="0" presStyleCnt="3">
        <dgm:presLayoutVars>
          <dgm:bulletEnabled val="1"/>
        </dgm:presLayoutVars>
      </dgm:prSet>
      <dgm:spPr/>
    </dgm:pt>
    <dgm:pt modelId="{F4A2D6CB-D265-4A55-AC2D-896740CA2484}" type="pres">
      <dgm:prSet presAssocID="{EB2BDB30-FE84-4A06-AA20-D8D0B169BB63}" presName="spaceBetweenRectangles" presStyleCnt="0"/>
      <dgm:spPr/>
    </dgm:pt>
    <dgm:pt modelId="{9495CF43-ABE1-48B8-AAD9-6339295AC9DD}" type="pres">
      <dgm:prSet presAssocID="{0B44C76A-E77E-495E-B139-528380EDFA3C}" presName="parentLin" presStyleCnt="0"/>
      <dgm:spPr/>
    </dgm:pt>
    <dgm:pt modelId="{A75947F1-B065-4D7A-9876-C4FD731A2FE6}" type="pres">
      <dgm:prSet presAssocID="{0B44C76A-E77E-495E-B139-528380EDFA3C}" presName="parentLeftMargin" presStyleLbl="node1" presStyleIdx="0" presStyleCnt="3"/>
      <dgm:spPr/>
    </dgm:pt>
    <dgm:pt modelId="{CB6EBA06-0483-4252-8F30-9B4DA4A9D6CA}" type="pres">
      <dgm:prSet presAssocID="{0B44C76A-E77E-495E-B139-528380EDFA3C}" presName="parentText" presStyleLbl="node1" presStyleIdx="1" presStyleCnt="3">
        <dgm:presLayoutVars>
          <dgm:chMax val="0"/>
          <dgm:bulletEnabled val="1"/>
        </dgm:presLayoutVars>
      </dgm:prSet>
      <dgm:spPr/>
    </dgm:pt>
    <dgm:pt modelId="{0683821E-A17A-473D-8698-A075189AD1AE}" type="pres">
      <dgm:prSet presAssocID="{0B44C76A-E77E-495E-B139-528380EDFA3C}" presName="negativeSpace" presStyleCnt="0"/>
      <dgm:spPr/>
    </dgm:pt>
    <dgm:pt modelId="{37771725-217B-4C45-A899-8D981DECB6FB}" type="pres">
      <dgm:prSet presAssocID="{0B44C76A-E77E-495E-B139-528380EDFA3C}" presName="childText" presStyleLbl="conFgAcc1" presStyleIdx="1" presStyleCnt="3">
        <dgm:presLayoutVars>
          <dgm:bulletEnabled val="1"/>
        </dgm:presLayoutVars>
      </dgm:prSet>
      <dgm:spPr/>
    </dgm:pt>
    <dgm:pt modelId="{D2630724-C905-43FB-949A-84ED57979D5F}" type="pres">
      <dgm:prSet presAssocID="{E66988A0-8289-4838-8645-3A9844AE5DA4}" presName="spaceBetweenRectangles" presStyleCnt="0"/>
      <dgm:spPr/>
    </dgm:pt>
    <dgm:pt modelId="{C984E5F2-E964-400A-8684-E164335219D9}" type="pres">
      <dgm:prSet presAssocID="{DE5EAAF2-AB44-4BD5-8E6B-3AA77CC501E0}" presName="parentLin" presStyleCnt="0"/>
      <dgm:spPr/>
    </dgm:pt>
    <dgm:pt modelId="{BBA79E04-2E22-4F62-9587-C917B7E4EA39}" type="pres">
      <dgm:prSet presAssocID="{DE5EAAF2-AB44-4BD5-8E6B-3AA77CC501E0}" presName="parentLeftMargin" presStyleLbl="node1" presStyleIdx="1" presStyleCnt="3"/>
      <dgm:spPr/>
    </dgm:pt>
    <dgm:pt modelId="{66AA5511-81FA-4988-BFED-CC96D1631695}" type="pres">
      <dgm:prSet presAssocID="{DE5EAAF2-AB44-4BD5-8E6B-3AA77CC501E0}" presName="parentText" presStyleLbl="node1" presStyleIdx="2" presStyleCnt="3">
        <dgm:presLayoutVars>
          <dgm:chMax val="0"/>
          <dgm:bulletEnabled val="1"/>
        </dgm:presLayoutVars>
      </dgm:prSet>
      <dgm:spPr/>
    </dgm:pt>
    <dgm:pt modelId="{DC99A039-396E-45ED-A748-1A60F452B5A5}" type="pres">
      <dgm:prSet presAssocID="{DE5EAAF2-AB44-4BD5-8E6B-3AA77CC501E0}" presName="negativeSpace" presStyleCnt="0"/>
      <dgm:spPr/>
    </dgm:pt>
    <dgm:pt modelId="{A17832D7-3EF8-4813-8D93-3EF798C834F8}" type="pres">
      <dgm:prSet presAssocID="{DE5EAAF2-AB44-4BD5-8E6B-3AA77CC501E0}" presName="childText" presStyleLbl="conFgAcc1" presStyleIdx="2" presStyleCnt="3">
        <dgm:presLayoutVars>
          <dgm:bulletEnabled val="1"/>
        </dgm:presLayoutVars>
      </dgm:prSet>
      <dgm:spPr/>
    </dgm:pt>
  </dgm:ptLst>
  <dgm:cxnLst>
    <dgm:cxn modelId="{BB0A6508-7437-486D-A2CD-B546F10E4BFD}" type="presOf" srcId="{0B44C76A-E77E-495E-B139-528380EDFA3C}" destId="{CB6EBA06-0483-4252-8F30-9B4DA4A9D6CA}" srcOrd="1" destOrd="0" presId="urn:microsoft.com/office/officeart/2005/8/layout/list1"/>
    <dgm:cxn modelId="{5F50257E-5C4C-4677-82FC-6975974513E2}" type="presOf" srcId="{0B44C76A-E77E-495E-B139-528380EDFA3C}" destId="{A75947F1-B065-4D7A-9876-C4FD731A2FE6}" srcOrd="0" destOrd="0" presId="urn:microsoft.com/office/officeart/2005/8/layout/list1"/>
    <dgm:cxn modelId="{FF1A8985-303E-4DBF-8714-9E89C9344347}" srcId="{B9BC3ADF-0F11-4F3F-9EB1-3702531BA4DC}" destId="{0B44C76A-E77E-495E-B139-528380EDFA3C}" srcOrd="1" destOrd="0" parTransId="{B05E5138-56C8-47BF-ACB4-7E95B3F51D62}" sibTransId="{E66988A0-8289-4838-8645-3A9844AE5DA4}"/>
    <dgm:cxn modelId="{2107958B-A036-4CF3-AC7E-02D8FDFA5ECA}" srcId="{B9BC3ADF-0F11-4F3F-9EB1-3702531BA4DC}" destId="{67D2F613-8291-40DB-BF22-0FC35075780A}" srcOrd="0" destOrd="0" parTransId="{B2E938C2-F32B-4197-B92B-CFB3984BEDFE}" sibTransId="{EB2BDB30-FE84-4A06-AA20-D8D0B169BB63}"/>
    <dgm:cxn modelId="{C10DD8B5-FFC5-4AD0-B5F1-371EB7DD1E3E}" type="presOf" srcId="{67D2F613-8291-40DB-BF22-0FC35075780A}" destId="{EA3C4296-8670-46E6-A521-30ED26C08D7C}" srcOrd="1" destOrd="0" presId="urn:microsoft.com/office/officeart/2005/8/layout/list1"/>
    <dgm:cxn modelId="{8466F2BF-7F1D-4A7A-B30C-ABAB1D6B47B0}" type="presOf" srcId="{67D2F613-8291-40DB-BF22-0FC35075780A}" destId="{AEF4B5CD-7463-4D15-9CD2-BBA073113786}" srcOrd="0" destOrd="0" presId="urn:microsoft.com/office/officeart/2005/8/layout/list1"/>
    <dgm:cxn modelId="{42C662D2-EC85-48E7-A6D0-F82BD0385D93}" type="presOf" srcId="{B9BC3ADF-0F11-4F3F-9EB1-3702531BA4DC}" destId="{220C2511-A39B-4101-ABC8-48D6F01CDC30}" srcOrd="0" destOrd="0" presId="urn:microsoft.com/office/officeart/2005/8/layout/list1"/>
    <dgm:cxn modelId="{16A994ED-35BC-4C72-AE7F-F8E84D7FE6A3}" type="presOf" srcId="{DE5EAAF2-AB44-4BD5-8E6B-3AA77CC501E0}" destId="{66AA5511-81FA-4988-BFED-CC96D1631695}" srcOrd="1" destOrd="0" presId="urn:microsoft.com/office/officeart/2005/8/layout/list1"/>
    <dgm:cxn modelId="{A1F889EE-9DD5-49B8-B1CC-5C3D45E9E225}" srcId="{B9BC3ADF-0F11-4F3F-9EB1-3702531BA4DC}" destId="{DE5EAAF2-AB44-4BD5-8E6B-3AA77CC501E0}" srcOrd="2" destOrd="0" parTransId="{15A6E4FC-A366-4C2B-A0F0-15D15214854F}" sibTransId="{66D6A7C3-D6BF-421B-8B6C-F5883A0CDFE7}"/>
    <dgm:cxn modelId="{9FF933F7-116B-4140-82B5-59D915C96047}" type="presOf" srcId="{DE5EAAF2-AB44-4BD5-8E6B-3AA77CC501E0}" destId="{BBA79E04-2E22-4F62-9587-C917B7E4EA39}" srcOrd="0" destOrd="0" presId="urn:microsoft.com/office/officeart/2005/8/layout/list1"/>
    <dgm:cxn modelId="{891E953D-D34F-42B1-B09F-B2AD850A9872}" type="presParOf" srcId="{220C2511-A39B-4101-ABC8-48D6F01CDC30}" destId="{0007BE22-2353-4A61-A89C-7A07DBF64685}" srcOrd="0" destOrd="0" presId="urn:microsoft.com/office/officeart/2005/8/layout/list1"/>
    <dgm:cxn modelId="{9BD40B22-552E-4E34-9451-4ADF62D66B89}" type="presParOf" srcId="{0007BE22-2353-4A61-A89C-7A07DBF64685}" destId="{AEF4B5CD-7463-4D15-9CD2-BBA073113786}" srcOrd="0" destOrd="0" presId="urn:microsoft.com/office/officeart/2005/8/layout/list1"/>
    <dgm:cxn modelId="{6A234975-D7C7-4D93-8F36-802AFE68DE01}" type="presParOf" srcId="{0007BE22-2353-4A61-A89C-7A07DBF64685}" destId="{EA3C4296-8670-46E6-A521-30ED26C08D7C}" srcOrd="1" destOrd="0" presId="urn:microsoft.com/office/officeart/2005/8/layout/list1"/>
    <dgm:cxn modelId="{D5181BD5-F4B2-40DA-B819-9AFBFF754654}" type="presParOf" srcId="{220C2511-A39B-4101-ABC8-48D6F01CDC30}" destId="{616EE6F7-3221-4DC2-8B8C-9B38FE544484}" srcOrd="1" destOrd="0" presId="urn:microsoft.com/office/officeart/2005/8/layout/list1"/>
    <dgm:cxn modelId="{D189DE99-E91E-494D-A7C4-E3F2F58BAA31}" type="presParOf" srcId="{220C2511-A39B-4101-ABC8-48D6F01CDC30}" destId="{B75B5A4C-B150-4BA5-AD7E-110A540CB60E}" srcOrd="2" destOrd="0" presId="urn:microsoft.com/office/officeart/2005/8/layout/list1"/>
    <dgm:cxn modelId="{AFDE2E54-CA7A-4805-8CED-E01E7842C8AE}" type="presParOf" srcId="{220C2511-A39B-4101-ABC8-48D6F01CDC30}" destId="{F4A2D6CB-D265-4A55-AC2D-896740CA2484}" srcOrd="3" destOrd="0" presId="urn:microsoft.com/office/officeart/2005/8/layout/list1"/>
    <dgm:cxn modelId="{8A6E7071-F842-4D40-A2AA-AE6EC4736C47}" type="presParOf" srcId="{220C2511-A39B-4101-ABC8-48D6F01CDC30}" destId="{9495CF43-ABE1-48B8-AAD9-6339295AC9DD}" srcOrd="4" destOrd="0" presId="urn:microsoft.com/office/officeart/2005/8/layout/list1"/>
    <dgm:cxn modelId="{A0C2A2A3-453F-4141-810E-7055A00C2A3B}" type="presParOf" srcId="{9495CF43-ABE1-48B8-AAD9-6339295AC9DD}" destId="{A75947F1-B065-4D7A-9876-C4FD731A2FE6}" srcOrd="0" destOrd="0" presId="urn:microsoft.com/office/officeart/2005/8/layout/list1"/>
    <dgm:cxn modelId="{ACC399E8-3AD1-49BC-8EB3-7EEED7FB933F}" type="presParOf" srcId="{9495CF43-ABE1-48B8-AAD9-6339295AC9DD}" destId="{CB6EBA06-0483-4252-8F30-9B4DA4A9D6CA}" srcOrd="1" destOrd="0" presId="urn:microsoft.com/office/officeart/2005/8/layout/list1"/>
    <dgm:cxn modelId="{1D278C41-BFD7-4A29-8E86-AD312068611B}" type="presParOf" srcId="{220C2511-A39B-4101-ABC8-48D6F01CDC30}" destId="{0683821E-A17A-473D-8698-A075189AD1AE}" srcOrd="5" destOrd="0" presId="urn:microsoft.com/office/officeart/2005/8/layout/list1"/>
    <dgm:cxn modelId="{1DD6E796-58F5-4073-8890-E3518958EE71}" type="presParOf" srcId="{220C2511-A39B-4101-ABC8-48D6F01CDC30}" destId="{37771725-217B-4C45-A899-8D981DECB6FB}" srcOrd="6" destOrd="0" presId="urn:microsoft.com/office/officeart/2005/8/layout/list1"/>
    <dgm:cxn modelId="{FFE5657B-9584-40E2-8B2D-F00870FDB2C4}" type="presParOf" srcId="{220C2511-A39B-4101-ABC8-48D6F01CDC30}" destId="{D2630724-C905-43FB-949A-84ED57979D5F}" srcOrd="7" destOrd="0" presId="urn:microsoft.com/office/officeart/2005/8/layout/list1"/>
    <dgm:cxn modelId="{0571B3CB-07E5-4B35-807E-F915DE8B4282}" type="presParOf" srcId="{220C2511-A39B-4101-ABC8-48D6F01CDC30}" destId="{C984E5F2-E964-400A-8684-E164335219D9}" srcOrd="8" destOrd="0" presId="urn:microsoft.com/office/officeart/2005/8/layout/list1"/>
    <dgm:cxn modelId="{9687CC84-461D-48C6-9E82-B32D2CCC43A3}" type="presParOf" srcId="{C984E5F2-E964-400A-8684-E164335219D9}" destId="{BBA79E04-2E22-4F62-9587-C917B7E4EA39}" srcOrd="0" destOrd="0" presId="urn:microsoft.com/office/officeart/2005/8/layout/list1"/>
    <dgm:cxn modelId="{AEDBD8BF-F3F3-42D3-99F2-FDD9E01C2F20}" type="presParOf" srcId="{C984E5F2-E964-400A-8684-E164335219D9}" destId="{66AA5511-81FA-4988-BFED-CC96D1631695}" srcOrd="1" destOrd="0" presId="urn:microsoft.com/office/officeart/2005/8/layout/list1"/>
    <dgm:cxn modelId="{54B99C5C-F5A6-4B2F-8F22-825BA07ACCDB}" type="presParOf" srcId="{220C2511-A39B-4101-ABC8-48D6F01CDC30}" destId="{DC99A039-396E-45ED-A748-1A60F452B5A5}" srcOrd="9" destOrd="0" presId="urn:microsoft.com/office/officeart/2005/8/layout/list1"/>
    <dgm:cxn modelId="{54067323-8983-4FF9-8B60-7843B7E853E7}" type="presParOf" srcId="{220C2511-A39B-4101-ABC8-48D6F01CDC30}" destId="{A17832D7-3EF8-4813-8D93-3EF798C834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BC3ADF-0F11-4F3F-9EB1-3702531BA4D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7D2F613-8291-40DB-BF22-0FC35075780A}">
      <dgm:prSet custT="1"/>
      <dgm:spPr/>
      <dgm:t>
        <a:bodyPr/>
        <a:lstStyle/>
        <a:p>
          <a:r>
            <a:rPr lang="en-US" sz="3600" b="0" i="0" dirty="0"/>
            <a:t>How we got here</a:t>
          </a:r>
          <a:endParaRPr lang="en-US" sz="3600" dirty="0"/>
        </a:p>
      </dgm:t>
    </dgm:pt>
    <dgm:pt modelId="{B2E938C2-F32B-4197-B92B-CFB3984BEDFE}" type="parTrans" cxnId="{2107958B-A036-4CF3-AC7E-02D8FDFA5ECA}">
      <dgm:prSet/>
      <dgm:spPr/>
      <dgm:t>
        <a:bodyPr/>
        <a:lstStyle/>
        <a:p>
          <a:endParaRPr lang="en-US"/>
        </a:p>
      </dgm:t>
    </dgm:pt>
    <dgm:pt modelId="{EB2BDB30-FE84-4A06-AA20-D8D0B169BB63}" type="sibTrans" cxnId="{2107958B-A036-4CF3-AC7E-02D8FDFA5ECA}">
      <dgm:prSet/>
      <dgm:spPr/>
      <dgm:t>
        <a:bodyPr/>
        <a:lstStyle/>
        <a:p>
          <a:endParaRPr lang="en-US"/>
        </a:p>
      </dgm:t>
    </dgm:pt>
    <dgm:pt modelId="{0B44C76A-E77E-495E-B139-528380EDFA3C}">
      <dgm:prSet/>
      <dgm:spPr/>
      <dgm:t>
        <a:bodyPr/>
        <a:lstStyle/>
        <a:p>
          <a:r>
            <a:rPr lang="en-US" b="0" i="0"/>
            <a:t>What keeps the doors open</a:t>
          </a:r>
          <a:endParaRPr lang="en-US"/>
        </a:p>
      </dgm:t>
    </dgm:pt>
    <dgm:pt modelId="{B05E5138-56C8-47BF-ACB4-7E95B3F51D62}" type="parTrans" cxnId="{FF1A8985-303E-4DBF-8714-9E89C9344347}">
      <dgm:prSet/>
      <dgm:spPr/>
      <dgm:t>
        <a:bodyPr/>
        <a:lstStyle/>
        <a:p>
          <a:endParaRPr lang="en-US"/>
        </a:p>
      </dgm:t>
    </dgm:pt>
    <dgm:pt modelId="{E66988A0-8289-4838-8645-3A9844AE5DA4}" type="sibTrans" cxnId="{FF1A8985-303E-4DBF-8714-9E89C9344347}">
      <dgm:prSet/>
      <dgm:spPr/>
      <dgm:t>
        <a:bodyPr/>
        <a:lstStyle/>
        <a:p>
          <a:endParaRPr lang="en-US"/>
        </a:p>
      </dgm:t>
    </dgm:pt>
    <dgm:pt modelId="{DE5EAAF2-AB44-4BD5-8E6B-3AA77CC501E0}">
      <dgm:prSet/>
      <dgm:spPr/>
      <dgm:t>
        <a:bodyPr/>
        <a:lstStyle/>
        <a:p>
          <a:r>
            <a:rPr lang="en-US" b="0" i="0"/>
            <a:t>What we offer</a:t>
          </a:r>
          <a:endParaRPr lang="en-US"/>
        </a:p>
      </dgm:t>
    </dgm:pt>
    <dgm:pt modelId="{15A6E4FC-A366-4C2B-A0F0-15D15214854F}" type="parTrans" cxnId="{A1F889EE-9DD5-49B8-B1CC-5C3D45E9E225}">
      <dgm:prSet/>
      <dgm:spPr/>
      <dgm:t>
        <a:bodyPr/>
        <a:lstStyle/>
        <a:p>
          <a:endParaRPr lang="en-US"/>
        </a:p>
      </dgm:t>
    </dgm:pt>
    <dgm:pt modelId="{66D6A7C3-D6BF-421B-8B6C-F5883A0CDFE7}" type="sibTrans" cxnId="{A1F889EE-9DD5-49B8-B1CC-5C3D45E9E225}">
      <dgm:prSet/>
      <dgm:spPr/>
      <dgm:t>
        <a:bodyPr/>
        <a:lstStyle/>
        <a:p>
          <a:endParaRPr lang="en-US"/>
        </a:p>
      </dgm:t>
    </dgm:pt>
    <dgm:pt modelId="{220C2511-A39B-4101-ABC8-48D6F01CDC30}" type="pres">
      <dgm:prSet presAssocID="{B9BC3ADF-0F11-4F3F-9EB1-3702531BA4DC}" presName="linear" presStyleCnt="0">
        <dgm:presLayoutVars>
          <dgm:dir/>
          <dgm:animLvl val="lvl"/>
          <dgm:resizeHandles val="exact"/>
        </dgm:presLayoutVars>
      </dgm:prSet>
      <dgm:spPr/>
    </dgm:pt>
    <dgm:pt modelId="{0007BE22-2353-4A61-A89C-7A07DBF64685}" type="pres">
      <dgm:prSet presAssocID="{67D2F613-8291-40DB-BF22-0FC35075780A}" presName="parentLin" presStyleCnt="0"/>
      <dgm:spPr/>
    </dgm:pt>
    <dgm:pt modelId="{AEF4B5CD-7463-4D15-9CD2-BBA073113786}" type="pres">
      <dgm:prSet presAssocID="{67D2F613-8291-40DB-BF22-0FC35075780A}" presName="parentLeftMargin" presStyleLbl="node1" presStyleIdx="0" presStyleCnt="3"/>
      <dgm:spPr/>
    </dgm:pt>
    <dgm:pt modelId="{EA3C4296-8670-46E6-A521-30ED26C08D7C}" type="pres">
      <dgm:prSet presAssocID="{67D2F613-8291-40DB-BF22-0FC35075780A}" presName="parentText" presStyleLbl="node1" presStyleIdx="0" presStyleCnt="3" custScaleX="125441" custScaleY="147842">
        <dgm:presLayoutVars>
          <dgm:chMax val="0"/>
          <dgm:bulletEnabled val="1"/>
        </dgm:presLayoutVars>
      </dgm:prSet>
      <dgm:spPr/>
    </dgm:pt>
    <dgm:pt modelId="{616EE6F7-3221-4DC2-8B8C-9B38FE544484}" type="pres">
      <dgm:prSet presAssocID="{67D2F613-8291-40DB-BF22-0FC35075780A}" presName="negativeSpace" presStyleCnt="0"/>
      <dgm:spPr/>
    </dgm:pt>
    <dgm:pt modelId="{B75B5A4C-B150-4BA5-AD7E-110A540CB60E}" type="pres">
      <dgm:prSet presAssocID="{67D2F613-8291-40DB-BF22-0FC35075780A}" presName="childText" presStyleLbl="conFgAcc1" presStyleIdx="0" presStyleCnt="3">
        <dgm:presLayoutVars>
          <dgm:bulletEnabled val="1"/>
        </dgm:presLayoutVars>
      </dgm:prSet>
      <dgm:spPr/>
    </dgm:pt>
    <dgm:pt modelId="{F4A2D6CB-D265-4A55-AC2D-896740CA2484}" type="pres">
      <dgm:prSet presAssocID="{EB2BDB30-FE84-4A06-AA20-D8D0B169BB63}" presName="spaceBetweenRectangles" presStyleCnt="0"/>
      <dgm:spPr/>
    </dgm:pt>
    <dgm:pt modelId="{9495CF43-ABE1-48B8-AAD9-6339295AC9DD}" type="pres">
      <dgm:prSet presAssocID="{0B44C76A-E77E-495E-B139-528380EDFA3C}" presName="parentLin" presStyleCnt="0"/>
      <dgm:spPr/>
    </dgm:pt>
    <dgm:pt modelId="{A75947F1-B065-4D7A-9876-C4FD731A2FE6}" type="pres">
      <dgm:prSet presAssocID="{0B44C76A-E77E-495E-B139-528380EDFA3C}" presName="parentLeftMargin" presStyleLbl="node1" presStyleIdx="0" presStyleCnt="3"/>
      <dgm:spPr/>
    </dgm:pt>
    <dgm:pt modelId="{CB6EBA06-0483-4252-8F30-9B4DA4A9D6CA}" type="pres">
      <dgm:prSet presAssocID="{0B44C76A-E77E-495E-B139-528380EDFA3C}" presName="parentText" presStyleLbl="node1" presStyleIdx="1" presStyleCnt="3">
        <dgm:presLayoutVars>
          <dgm:chMax val="0"/>
          <dgm:bulletEnabled val="1"/>
        </dgm:presLayoutVars>
      </dgm:prSet>
      <dgm:spPr/>
    </dgm:pt>
    <dgm:pt modelId="{0683821E-A17A-473D-8698-A075189AD1AE}" type="pres">
      <dgm:prSet presAssocID="{0B44C76A-E77E-495E-B139-528380EDFA3C}" presName="negativeSpace" presStyleCnt="0"/>
      <dgm:spPr/>
    </dgm:pt>
    <dgm:pt modelId="{37771725-217B-4C45-A899-8D981DECB6FB}" type="pres">
      <dgm:prSet presAssocID="{0B44C76A-E77E-495E-B139-528380EDFA3C}" presName="childText" presStyleLbl="conFgAcc1" presStyleIdx="1" presStyleCnt="3">
        <dgm:presLayoutVars>
          <dgm:bulletEnabled val="1"/>
        </dgm:presLayoutVars>
      </dgm:prSet>
      <dgm:spPr/>
    </dgm:pt>
    <dgm:pt modelId="{D2630724-C905-43FB-949A-84ED57979D5F}" type="pres">
      <dgm:prSet presAssocID="{E66988A0-8289-4838-8645-3A9844AE5DA4}" presName="spaceBetweenRectangles" presStyleCnt="0"/>
      <dgm:spPr/>
    </dgm:pt>
    <dgm:pt modelId="{C984E5F2-E964-400A-8684-E164335219D9}" type="pres">
      <dgm:prSet presAssocID="{DE5EAAF2-AB44-4BD5-8E6B-3AA77CC501E0}" presName="parentLin" presStyleCnt="0"/>
      <dgm:spPr/>
    </dgm:pt>
    <dgm:pt modelId="{BBA79E04-2E22-4F62-9587-C917B7E4EA39}" type="pres">
      <dgm:prSet presAssocID="{DE5EAAF2-AB44-4BD5-8E6B-3AA77CC501E0}" presName="parentLeftMargin" presStyleLbl="node1" presStyleIdx="1" presStyleCnt="3"/>
      <dgm:spPr/>
    </dgm:pt>
    <dgm:pt modelId="{66AA5511-81FA-4988-BFED-CC96D1631695}" type="pres">
      <dgm:prSet presAssocID="{DE5EAAF2-AB44-4BD5-8E6B-3AA77CC501E0}" presName="parentText" presStyleLbl="node1" presStyleIdx="2" presStyleCnt="3">
        <dgm:presLayoutVars>
          <dgm:chMax val="0"/>
          <dgm:bulletEnabled val="1"/>
        </dgm:presLayoutVars>
      </dgm:prSet>
      <dgm:spPr/>
    </dgm:pt>
    <dgm:pt modelId="{DC99A039-396E-45ED-A748-1A60F452B5A5}" type="pres">
      <dgm:prSet presAssocID="{DE5EAAF2-AB44-4BD5-8E6B-3AA77CC501E0}" presName="negativeSpace" presStyleCnt="0"/>
      <dgm:spPr/>
    </dgm:pt>
    <dgm:pt modelId="{A17832D7-3EF8-4813-8D93-3EF798C834F8}" type="pres">
      <dgm:prSet presAssocID="{DE5EAAF2-AB44-4BD5-8E6B-3AA77CC501E0}" presName="childText" presStyleLbl="conFgAcc1" presStyleIdx="2" presStyleCnt="3">
        <dgm:presLayoutVars>
          <dgm:bulletEnabled val="1"/>
        </dgm:presLayoutVars>
      </dgm:prSet>
      <dgm:spPr/>
    </dgm:pt>
  </dgm:ptLst>
  <dgm:cxnLst>
    <dgm:cxn modelId="{BB0A6508-7437-486D-A2CD-B546F10E4BFD}" type="presOf" srcId="{0B44C76A-E77E-495E-B139-528380EDFA3C}" destId="{CB6EBA06-0483-4252-8F30-9B4DA4A9D6CA}" srcOrd="1" destOrd="0" presId="urn:microsoft.com/office/officeart/2005/8/layout/list1"/>
    <dgm:cxn modelId="{5F50257E-5C4C-4677-82FC-6975974513E2}" type="presOf" srcId="{0B44C76A-E77E-495E-B139-528380EDFA3C}" destId="{A75947F1-B065-4D7A-9876-C4FD731A2FE6}" srcOrd="0" destOrd="0" presId="urn:microsoft.com/office/officeart/2005/8/layout/list1"/>
    <dgm:cxn modelId="{FF1A8985-303E-4DBF-8714-9E89C9344347}" srcId="{B9BC3ADF-0F11-4F3F-9EB1-3702531BA4DC}" destId="{0B44C76A-E77E-495E-B139-528380EDFA3C}" srcOrd="1" destOrd="0" parTransId="{B05E5138-56C8-47BF-ACB4-7E95B3F51D62}" sibTransId="{E66988A0-8289-4838-8645-3A9844AE5DA4}"/>
    <dgm:cxn modelId="{2107958B-A036-4CF3-AC7E-02D8FDFA5ECA}" srcId="{B9BC3ADF-0F11-4F3F-9EB1-3702531BA4DC}" destId="{67D2F613-8291-40DB-BF22-0FC35075780A}" srcOrd="0" destOrd="0" parTransId="{B2E938C2-F32B-4197-B92B-CFB3984BEDFE}" sibTransId="{EB2BDB30-FE84-4A06-AA20-D8D0B169BB63}"/>
    <dgm:cxn modelId="{C10DD8B5-FFC5-4AD0-B5F1-371EB7DD1E3E}" type="presOf" srcId="{67D2F613-8291-40DB-BF22-0FC35075780A}" destId="{EA3C4296-8670-46E6-A521-30ED26C08D7C}" srcOrd="1" destOrd="0" presId="urn:microsoft.com/office/officeart/2005/8/layout/list1"/>
    <dgm:cxn modelId="{8466F2BF-7F1D-4A7A-B30C-ABAB1D6B47B0}" type="presOf" srcId="{67D2F613-8291-40DB-BF22-0FC35075780A}" destId="{AEF4B5CD-7463-4D15-9CD2-BBA073113786}" srcOrd="0" destOrd="0" presId="urn:microsoft.com/office/officeart/2005/8/layout/list1"/>
    <dgm:cxn modelId="{42C662D2-EC85-48E7-A6D0-F82BD0385D93}" type="presOf" srcId="{B9BC3ADF-0F11-4F3F-9EB1-3702531BA4DC}" destId="{220C2511-A39B-4101-ABC8-48D6F01CDC30}" srcOrd="0" destOrd="0" presId="urn:microsoft.com/office/officeart/2005/8/layout/list1"/>
    <dgm:cxn modelId="{16A994ED-35BC-4C72-AE7F-F8E84D7FE6A3}" type="presOf" srcId="{DE5EAAF2-AB44-4BD5-8E6B-3AA77CC501E0}" destId="{66AA5511-81FA-4988-BFED-CC96D1631695}" srcOrd="1" destOrd="0" presId="urn:microsoft.com/office/officeart/2005/8/layout/list1"/>
    <dgm:cxn modelId="{A1F889EE-9DD5-49B8-B1CC-5C3D45E9E225}" srcId="{B9BC3ADF-0F11-4F3F-9EB1-3702531BA4DC}" destId="{DE5EAAF2-AB44-4BD5-8E6B-3AA77CC501E0}" srcOrd="2" destOrd="0" parTransId="{15A6E4FC-A366-4C2B-A0F0-15D15214854F}" sibTransId="{66D6A7C3-D6BF-421B-8B6C-F5883A0CDFE7}"/>
    <dgm:cxn modelId="{9FF933F7-116B-4140-82B5-59D915C96047}" type="presOf" srcId="{DE5EAAF2-AB44-4BD5-8E6B-3AA77CC501E0}" destId="{BBA79E04-2E22-4F62-9587-C917B7E4EA39}" srcOrd="0" destOrd="0" presId="urn:microsoft.com/office/officeart/2005/8/layout/list1"/>
    <dgm:cxn modelId="{891E953D-D34F-42B1-B09F-B2AD850A9872}" type="presParOf" srcId="{220C2511-A39B-4101-ABC8-48D6F01CDC30}" destId="{0007BE22-2353-4A61-A89C-7A07DBF64685}" srcOrd="0" destOrd="0" presId="urn:microsoft.com/office/officeart/2005/8/layout/list1"/>
    <dgm:cxn modelId="{9BD40B22-552E-4E34-9451-4ADF62D66B89}" type="presParOf" srcId="{0007BE22-2353-4A61-A89C-7A07DBF64685}" destId="{AEF4B5CD-7463-4D15-9CD2-BBA073113786}" srcOrd="0" destOrd="0" presId="urn:microsoft.com/office/officeart/2005/8/layout/list1"/>
    <dgm:cxn modelId="{6A234975-D7C7-4D93-8F36-802AFE68DE01}" type="presParOf" srcId="{0007BE22-2353-4A61-A89C-7A07DBF64685}" destId="{EA3C4296-8670-46E6-A521-30ED26C08D7C}" srcOrd="1" destOrd="0" presId="urn:microsoft.com/office/officeart/2005/8/layout/list1"/>
    <dgm:cxn modelId="{D5181BD5-F4B2-40DA-B819-9AFBFF754654}" type="presParOf" srcId="{220C2511-A39B-4101-ABC8-48D6F01CDC30}" destId="{616EE6F7-3221-4DC2-8B8C-9B38FE544484}" srcOrd="1" destOrd="0" presId="urn:microsoft.com/office/officeart/2005/8/layout/list1"/>
    <dgm:cxn modelId="{D189DE99-E91E-494D-A7C4-E3F2F58BAA31}" type="presParOf" srcId="{220C2511-A39B-4101-ABC8-48D6F01CDC30}" destId="{B75B5A4C-B150-4BA5-AD7E-110A540CB60E}" srcOrd="2" destOrd="0" presId="urn:microsoft.com/office/officeart/2005/8/layout/list1"/>
    <dgm:cxn modelId="{AFDE2E54-CA7A-4805-8CED-E01E7842C8AE}" type="presParOf" srcId="{220C2511-A39B-4101-ABC8-48D6F01CDC30}" destId="{F4A2D6CB-D265-4A55-AC2D-896740CA2484}" srcOrd="3" destOrd="0" presId="urn:microsoft.com/office/officeart/2005/8/layout/list1"/>
    <dgm:cxn modelId="{8A6E7071-F842-4D40-A2AA-AE6EC4736C47}" type="presParOf" srcId="{220C2511-A39B-4101-ABC8-48D6F01CDC30}" destId="{9495CF43-ABE1-48B8-AAD9-6339295AC9DD}" srcOrd="4" destOrd="0" presId="urn:microsoft.com/office/officeart/2005/8/layout/list1"/>
    <dgm:cxn modelId="{A0C2A2A3-453F-4141-810E-7055A00C2A3B}" type="presParOf" srcId="{9495CF43-ABE1-48B8-AAD9-6339295AC9DD}" destId="{A75947F1-B065-4D7A-9876-C4FD731A2FE6}" srcOrd="0" destOrd="0" presId="urn:microsoft.com/office/officeart/2005/8/layout/list1"/>
    <dgm:cxn modelId="{ACC399E8-3AD1-49BC-8EB3-7EEED7FB933F}" type="presParOf" srcId="{9495CF43-ABE1-48B8-AAD9-6339295AC9DD}" destId="{CB6EBA06-0483-4252-8F30-9B4DA4A9D6CA}" srcOrd="1" destOrd="0" presId="urn:microsoft.com/office/officeart/2005/8/layout/list1"/>
    <dgm:cxn modelId="{1D278C41-BFD7-4A29-8E86-AD312068611B}" type="presParOf" srcId="{220C2511-A39B-4101-ABC8-48D6F01CDC30}" destId="{0683821E-A17A-473D-8698-A075189AD1AE}" srcOrd="5" destOrd="0" presId="urn:microsoft.com/office/officeart/2005/8/layout/list1"/>
    <dgm:cxn modelId="{1DD6E796-58F5-4073-8890-E3518958EE71}" type="presParOf" srcId="{220C2511-A39B-4101-ABC8-48D6F01CDC30}" destId="{37771725-217B-4C45-A899-8D981DECB6FB}" srcOrd="6" destOrd="0" presId="urn:microsoft.com/office/officeart/2005/8/layout/list1"/>
    <dgm:cxn modelId="{FFE5657B-9584-40E2-8B2D-F00870FDB2C4}" type="presParOf" srcId="{220C2511-A39B-4101-ABC8-48D6F01CDC30}" destId="{D2630724-C905-43FB-949A-84ED57979D5F}" srcOrd="7" destOrd="0" presId="urn:microsoft.com/office/officeart/2005/8/layout/list1"/>
    <dgm:cxn modelId="{0571B3CB-07E5-4B35-807E-F915DE8B4282}" type="presParOf" srcId="{220C2511-A39B-4101-ABC8-48D6F01CDC30}" destId="{C984E5F2-E964-400A-8684-E164335219D9}" srcOrd="8" destOrd="0" presId="urn:microsoft.com/office/officeart/2005/8/layout/list1"/>
    <dgm:cxn modelId="{9687CC84-461D-48C6-9E82-B32D2CCC43A3}" type="presParOf" srcId="{C984E5F2-E964-400A-8684-E164335219D9}" destId="{BBA79E04-2E22-4F62-9587-C917B7E4EA39}" srcOrd="0" destOrd="0" presId="urn:microsoft.com/office/officeart/2005/8/layout/list1"/>
    <dgm:cxn modelId="{AEDBD8BF-F3F3-42D3-99F2-FDD9E01C2F20}" type="presParOf" srcId="{C984E5F2-E964-400A-8684-E164335219D9}" destId="{66AA5511-81FA-4988-BFED-CC96D1631695}" srcOrd="1" destOrd="0" presId="urn:microsoft.com/office/officeart/2005/8/layout/list1"/>
    <dgm:cxn modelId="{54B99C5C-F5A6-4B2F-8F22-825BA07ACCDB}" type="presParOf" srcId="{220C2511-A39B-4101-ABC8-48D6F01CDC30}" destId="{DC99A039-396E-45ED-A748-1A60F452B5A5}" srcOrd="9" destOrd="0" presId="urn:microsoft.com/office/officeart/2005/8/layout/list1"/>
    <dgm:cxn modelId="{54067323-8983-4FF9-8B60-7843B7E853E7}" type="presParOf" srcId="{220C2511-A39B-4101-ABC8-48D6F01CDC30}" destId="{A17832D7-3EF8-4813-8D93-3EF798C834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BC3ADF-0F11-4F3F-9EB1-3702531BA4D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7D2F613-8291-40DB-BF22-0FC35075780A}">
      <dgm:prSet/>
      <dgm:spPr/>
      <dgm:t>
        <a:bodyPr/>
        <a:lstStyle/>
        <a:p>
          <a:r>
            <a:rPr lang="en-US" b="0" i="0"/>
            <a:t>How we got here</a:t>
          </a:r>
          <a:endParaRPr lang="en-US"/>
        </a:p>
      </dgm:t>
    </dgm:pt>
    <dgm:pt modelId="{B2E938C2-F32B-4197-B92B-CFB3984BEDFE}" type="parTrans" cxnId="{2107958B-A036-4CF3-AC7E-02D8FDFA5ECA}">
      <dgm:prSet/>
      <dgm:spPr/>
      <dgm:t>
        <a:bodyPr/>
        <a:lstStyle/>
        <a:p>
          <a:endParaRPr lang="en-US"/>
        </a:p>
      </dgm:t>
    </dgm:pt>
    <dgm:pt modelId="{EB2BDB30-FE84-4A06-AA20-D8D0B169BB63}" type="sibTrans" cxnId="{2107958B-A036-4CF3-AC7E-02D8FDFA5ECA}">
      <dgm:prSet/>
      <dgm:spPr/>
      <dgm:t>
        <a:bodyPr/>
        <a:lstStyle/>
        <a:p>
          <a:endParaRPr lang="en-US"/>
        </a:p>
      </dgm:t>
    </dgm:pt>
    <dgm:pt modelId="{0B44C76A-E77E-495E-B139-528380EDFA3C}">
      <dgm:prSet custT="1"/>
      <dgm:spPr/>
      <dgm:t>
        <a:bodyPr/>
        <a:lstStyle/>
        <a:p>
          <a:r>
            <a:rPr lang="en-US" sz="3200" b="0" i="0" dirty="0"/>
            <a:t>What keeps the doors open</a:t>
          </a:r>
          <a:endParaRPr lang="en-US" sz="3200" dirty="0"/>
        </a:p>
      </dgm:t>
    </dgm:pt>
    <dgm:pt modelId="{B05E5138-56C8-47BF-ACB4-7E95B3F51D62}" type="parTrans" cxnId="{FF1A8985-303E-4DBF-8714-9E89C9344347}">
      <dgm:prSet/>
      <dgm:spPr/>
      <dgm:t>
        <a:bodyPr/>
        <a:lstStyle/>
        <a:p>
          <a:endParaRPr lang="en-US"/>
        </a:p>
      </dgm:t>
    </dgm:pt>
    <dgm:pt modelId="{E66988A0-8289-4838-8645-3A9844AE5DA4}" type="sibTrans" cxnId="{FF1A8985-303E-4DBF-8714-9E89C9344347}">
      <dgm:prSet/>
      <dgm:spPr/>
      <dgm:t>
        <a:bodyPr/>
        <a:lstStyle/>
        <a:p>
          <a:endParaRPr lang="en-US"/>
        </a:p>
      </dgm:t>
    </dgm:pt>
    <dgm:pt modelId="{DE5EAAF2-AB44-4BD5-8E6B-3AA77CC501E0}">
      <dgm:prSet/>
      <dgm:spPr/>
      <dgm:t>
        <a:bodyPr/>
        <a:lstStyle/>
        <a:p>
          <a:r>
            <a:rPr lang="en-US" b="0" i="0"/>
            <a:t>What we offer</a:t>
          </a:r>
          <a:endParaRPr lang="en-US"/>
        </a:p>
      </dgm:t>
    </dgm:pt>
    <dgm:pt modelId="{15A6E4FC-A366-4C2B-A0F0-15D15214854F}" type="parTrans" cxnId="{A1F889EE-9DD5-49B8-B1CC-5C3D45E9E225}">
      <dgm:prSet/>
      <dgm:spPr/>
      <dgm:t>
        <a:bodyPr/>
        <a:lstStyle/>
        <a:p>
          <a:endParaRPr lang="en-US"/>
        </a:p>
      </dgm:t>
    </dgm:pt>
    <dgm:pt modelId="{66D6A7C3-D6BF-421B-8B6C-F5883A0CDFE7}" type="sibTrans" cxnId="{A1F889EE-9DD5-49B8-B1CC-5C3D45E9E225}">
      <dgm:prSet/>
      <dgm:spPr/>
      <dgm:t>
        <a:bodyPr/>
        <a:lstStyle/>
        <a:p>
          <a:endParaRPr lang="en-US"/>
        </a:p>
      </dgm:t>
    </dgm:pt>
    <dgm:pt modelId="{220C2511-A39B-4101-ABC8-48D6F01CDC30}" type="pres">
      <dgm:prSet presAssocID="{B9BC3ADF-0F11-4F3F-9EB1-3702531BA4DC}" presName="linear" presStyleCnt="0">
        <dgm:presLayoutVars>
          <dgm:dir/>
          <dgm:animLvl val="lvl"/>
          <dgm:resizeHandles val="exact"/>
        </dgm:presLayoutVars>
      </dgm:prSet>
      <dgm:spPr/>
    </dgm:pt>
    <dgm:pt modelId="{0007BE22-2353-4A61-A89C-7A07DBF64685}" type="pres">
      <dgm:prSet presAssocID="{67D2F613-8291-40DB-BF22-0FC35075780A}" presName="parentLin" presStyleCnt="0"/>
      <dgm:spPr/>
    </dgm:pt>
    <dgm:pt modelId="{AEF4B5CD-7463-4D15-9CD2-BBA073113786}" type="pres">
      <dgm:prSet presAssocID="{67D2F613-8291-40DB-BF22-0FC35075780A}" presName="parentLeftMargin" presStyleLbl="node1" presStyleIdx="0" presStyleCnt="3"/>
      <dgm:spPr/>
    </dgm:pt>
    <dgm:pt modelId="{EA3C4296-8670-46E6-A521-30ED26C08D7C}" type="pres">
      <dgm:prSet presAssocID="{67D2F613-8291-40DB-BF22-0FC35075780A}" presName="parentText" presStyleLbl="node1" presStyleIdx="0" presStyleCnt="3">
        <dgm:presLayoutVars>
          <dgm:chMax val="0"/>
          <dgm:bulletEnabled val="1"/>
        </dgm:presLayoutVars>
      </dgm:prSet>
      <dgm:spPr/>
    </dgm:pt>
    <dgm:pt modelId="{616EE6F7-3221-4DC2-8B8C-9B38FE544484}" type="pres">
      <dgm:prSet presAssocID="{67D2F613-8291-40DB-BF22-0FC35075780A}" presName="negativeSpace" presStyleCnt="0"/>
      <dgm:spPr/>
    </dgm:pt>
    <dgm:pt modelId="{B75B5A4C-B150-4BA5-AD7E-110A540CB60E}" type="pres">
      <dgm:prSet presAssocID="{67D2F613-8291-40DB-BF22-0FC35075780A}" presName="childText" presStyleLbl="conFgAcc1" presStyleIdx="0" presStyleCnt="3">
        <dgm:presLayoutVars>
          <dgm:bulletEnabled val="1"/>
        </dgm:presLayoutVars>
      </dgm:prSet>
      <dgm:spPr/>
    </dgm:pt>
    <dgm:pt modelId="{F4A2D6CB-D265-4A55-AC2D-896740CA2484}" type="pres">
      <dgm:prSet presAssocID="{EB2BDB30-FE84-4A06-AA20-D8D0B169BB63}" presName="spaceBetweenRectangles" presStyleCnt="0"/>
      <dgm:spPr/>
    </dgm:pt>
    <dgm:pt modelId="{9495CF43-ABE1-48B8-AAD9-6339295AC9DD}" type="pres">
      <dgm:prSet presAssocID="{0B44C76A-E77E-495E-B139-528380EDFA3C}" presName="parentLin" presStyleCnt="0"/>
      <dgm:spPr/>
    </dgm:pt>
    <dgm:pt modelId="{A75947F1-B065-4D7A-9876-C4FD731A2FE6}" type="pres">
      <dgm:prSet presAssocID="{0B44C76A-E77E-495E-B139-528380EDFA3C}" presName="parentLeftMargin" presStyleLbl="node1" presStyleIdx="0" presStyleCnt="3"/>
      <dgm:spPr/>
    </dgm:pt>
    <dgm:pt modelId="{CB6EBA06-0483-4252-8F30-9B4DA4A9D6CA}" type="pres">
      <dgm:prSet presAssocID="{0B44C76A-E77E-495E-B139-528380EDFA3C}" presName="parentText" presStyleLbl="node1" presStyleIdx="1" presStyleCnt="3" custScaleX="138291" custScaleY="157164">
        <dgm:presLayoutVars>
          <dgm:chMax val="0"/>
          <dgm:bulletEnabled val="1"/>
        </dgm:presLayoutVars>
      </dgm:prSet>
      <dgm:spPr/>
    </dgm:pt>
    <dgm:pt modelId="{0683821E-A17A-473D-8698-A075189AD1AE}" type="pres">
      <dgm:prSet presAssocID="{0B44C76A-E77E-495E-B139-528380EDFA3C}" presName="negativeSpace" presStyleCnt="0"/>
      <dgm:spPr/>
    </dgm:pt>
    <dgm:pt modelId="{37771725-217B-4C45-A899-8D981DECB6FB}" type="pres">
      <dgm:prSet presAssocID="{0B44C76A-E77E-495E-B139-528380EDFA3C}" presName="childText" presStyleLbl="conFgAcc1" presStyleIdx="1" presStyleCnt="3" custLinFactNeighborY="16266">
        <dgm:presLayoutVars>
          <dgm:bulletEnabled val="1"/>
        </dgm:presLayoutVars>
      </dgm:prSet>
      <dgm:spPr/>
    </dgm:pt>
    <dgm:pt modelId="{D2630724-C905-43FB-949A-84ED57979D5F}" type="pres">
      <dgm:prSet presAssocID="{E66988A0-8289-4838-8645-3A9844AE5DA4}" presName="spaceBetweenRectangles" presStyleCnt="0"/>
      <dgm:spPr/>
    </dgm:pt>
    <dgm:pt modelId="{C984E5F2-E964-400A-8684-E164335219D9}" type="pres">
      <dgm:prSet presAssocID="{DE5EAAF2-AB44-4BD5-8E6B-3AA77CC501E0}" presName="parentLin" presStyleCnt="0"/>
      <dgm:spPr/>
    </dgm:pt>
    <dgm:pt modelId="{BBA79E04-2E22-4F62-9587-C917B7E4EA39}" type="pres">
      <dgm:prSet presAssocID="{DE5EAAF2-AB44-4BD5-8E6B-3AA77CC501E0}" presName="parentLeftMargin" presStyleLbl="node1" presStyleIdx="1" presStyleCnt="3"/>
      <dgm:spPr/>
    </dgm:pt>
    <dgm:pt modelId="{66AA5511-81FA-4988-BFED-CC96D1631695}" type="pres">
      <dgm:prSet presAssocID="{DE5EAAF2-AB44-4BD5-8E6B-3AA77CC501E0}" presName="parentText" presStyleLbl="node1" presStyleIdx="2" presStyleCnt="3">
        <dgm:presLayoutVars>
          <dgm:chMax val="0"/>
          <dgm:bulletEnabled val="1"/>
        </dgm:presLayoutVars>
      </dgm:prSet>
      <dgm:spPr/>
    </dgm:pt>
    <dgm:pt modelId="{DC99A039-396E-45ED-A748-1A60F452B5A5}" type="pres">
      <dgm:prSet presAssocID="{DE5EAAF2-AB44-4BD5-8E6B-3AA77CC501E0}" presName="negativeSpace" presStyleCnt="0"/>
      <dgm:spPr/>
    </dgm:pt>
    <dgm:pt modelId="{A17832D7-3EF8-4813-8D93-3EF798C834F8}" type="pres">
      <dgm:prSet presAssocID="{DE5EAAF2-AB44-4BD5-8E6B-3AA77CC501E0}" presName="childText" presStyleLbl="conFgAcc1" presStyleIdx="2" presStyleCnt="3">
        <dgm:presLayoutVars>
          <dgm:bulletEnabled val="1"/>
        </dgm:presLayoutVars>
      </dgm:prSet>
      <dgm:spPr/>
    </dgm:pt>
  </dgm:ptLst>
  <dgm:cxnLst>
    <dgm:cxn modelId="{BB0A6508-7437-486D-A2CD-B546F10E4BFD}" type="presOf" srcId="{0B44C76A-E77E-495E-B139-528380EDFA3C}" destId="{CB6EBA06-0483-4252-8F30-9B4DA4A9D6CA}" srcOrd="1" destOrd="0" presId="urn:microsoft.com/office/officeart/2005/8/layout/list1"/>
    <dgm:cxn modelId="{5F50257E-5C4C-4677-82FC-6975974513E2}" type="presOf" srcId="{0B44C76A-E77E-495E-B139-528380EDFA3C}" destId="{A75947F1-B065-4D7A-9876-C4FD731A2FE6}" srcOrd="0" destOrd="0" presId="urn:microsoft.com/office/officeart/2005/8/layout/list1"/>
    <dgm:cxn modelId="{FF1A8985-303E-4DBF-8714-9E89C9344347}" srcId="{B9BC3ADF-0F11-4F3F-9EB1-3702531BA4DC}" destId="{0B44C76A-E77E-495E-B139-528380EDFA3C}" srcOrd="1" destOrd="0" parTransId="{B05E5138-56C8-47BF-ACB4-7E95B3F51D62}" sibTransId="{E66988A0-8289-4838-8645-3A9844AE5DA4}"/>
    <dgm:cxn modelId="{2107958B-A036-4CF3-AC7E-02D8FDFA5ECA}" srcId="{B9BC3ADF-0F11-4F3F-9EB1-3702531BA4DC}" destId="{67D2F613-8291-40DB-BF22-0FC35075780A}" srcOrd="0" destOrd="0" parTransId="{B2E938C2-F32B-4197-B92B-CFB3984BEDFE}" sibTransId="{EB2BDB30-FE84-4A06-AA20-D8D0B169BB63}"/>
    <dgm:cxn modelId="{C10DD8B5-FFC5-4AD0-B5F1-371EB7DD1E3E}" type="presOf" srcId="{67D2F613-8291-40DB-BF22-0FC35075780A}" destId="{EA3C4296-8670-46E6-A521-30ED26C08D7C}" srcOrd="1" destOrd="0" presId="urn:microsoft.com/office/officeart/2005/8/layout/list1"/>
    <dgm:cxn modelId="{8466F2BF-7F1D-4A7A-B30C-ABAB1D6B47B0}" type="presOf" srcId="{67D2F613-8291-40DB-BF22-0FC35075780A}" destId="{AEF4B5CD-7463-4D15-9CD2-BBA073113786}" srcOrd="0" destOrd="0" presId="urn:microsoft.com/office/officeart/2005/8/layout/list1"/>
    <dgm:cxn modelId="{42C662D2-EC85-48E7-A6D0-F82BD0385D93}" type="presOf" srcId="{B9BC3ADF-0F11-4F3F-9EB1-3702531BA4DC}" destId="{220C2511-A39B-4101-ABC8-48D6F01CDC30}" srcOrd="0" destOrd="0" presId="urn:microsoft.com/office/officeart/2005/8/layout/list1"/>
    <dgm:cxn modelId="{16A994ED-35BC-4C72-AE7F-F8E84D7FE6A3}" type="presOf" srcId="{DE5EAAF2-AB44-4BD5-8E6B-3AA77CC501E0}" destId="{66AA5511-81FA-4988-BFED-CC96D1631695}" srcOrd="1" destOrd="0" presId="urn:microsoft.com/office/officeart/2005/8/layout/list1"/>
    <dgm:cxn modelId="{A1F889EE-9DD5-49B8-B1CC-5C3D45E9E225}" srcId="{B9BC3ADF-0F11-4F3F-9EB1-3702531BA4DC}" destId="{DE5EAAF2-AB44-4BD5-8E6B-3AA77CC501E0}" srcOrd="2" destOrd="0" parTransId="{15A6E4FC-A366-4C2B-A0F0-15D15214854F}" sibTransId="{66D6A7C3-D6BF-421B-8B6C-F5883A0CDFE7}"/>
    <dgm:cxn modelId="{9FF933F7-116B-4140-82B5-59D915C96047}" type="presOf" srcId="{DE5EAAF2-AB44-4BD5-8E6B-3AA77CC501E0}" destId="{BBA79E04-2E22-4F62-9587-C917B7E4EA39}" srcOrd="0" destOrd="0" presId="urn:microsoft.com/office/officeart/2005/8/layout/list1"/>
    <dgm:cxn modelId="{891E953D-D34F-42B1-B09F-B2AD850A9872}" type="presParOf" srcId="{220C2511-A39B-4101-ABC8-48D6F01CDC30}" destId="{0007BE22-2353-4A61-A89C-7A07DBF64685}" srcOrd="0" destOrd="0" presId="urn:microsoft.com/office/officeart/2005/8/layout/list1"/>
    <dgm:cxn modelId="{9BD40B22-552E-4E34-9451-4ADF62D66B89}" type="presParOf" srcId="{0007BE22-2353-4A61-A89C-7A07DBF64685}" destId="{AEF4B5CD-7463-4D15-9CD2-BBA073113786}" srcOrd="0" destOrd="0" presId="urn:microsoft.com/office/officeart/2005/8/layout/list1"/>
    <dgm:cxn modelId="{6A234975-D7C7-4D93-8F36-802AFE68DE01}" type="presParOf" srcId="{0007BE22-2353-4A61-A89C-7A07DBF64685}" destId="{EA3C4296-8670-46E6-A521-30ED26C08D7C}" srcOrd="1" destOrd="0" presId="urn:microsoft.com/office/officeart/2005/8/layout/list1"/>
    <dgm:cxn modelId="{D5181BD5-F4B2-40DA-B819-9AFBFF754654}" type="presParOf" srcId="{220C2511-A39B-4101-ABC8-48D6F01CDC30}" destId="{616EE6F7-3221-4DC2-8B8C-9B38FE544484}" srcOrd="1" destOrd="0" presId="urn:microsoft.com/office/officeart/2005/8/layout/list1"/>
    <dgm:cxn modelId="{D189DE99-E91E-494D-A7C4-E3F2F58BAA31}" type="presParOf" srcId="{220C2511-A39B-4101-ABC8-48D6F01CDC30}" destId="{B75B5A4C-B150-4BA5-AD7E-110A540CB60E}" srcOrd="2" destOrd="0" presId="urn:microsoft.com/office/officeart/2005/8/layout/list1"/>
    <dgm:cxn modelId="{AFDE2E54-CA7A-4805-8CED-E01E7842C8AE}" type="presParOf" srcId="{220C2511-A39B-4101-ABC8-48D6F01CDC30}" destId="{F4A2D6CB-D265-4A55-AC2D-896740CA2484}" srcOrd="3" destOrd="0" presId="urn:microsoft.com/office/officeart/2005/8/layout/list1"/>
    <dgm:cxn modelId="{8A6E7071-F842-4D40-A2AA-AE6EC4736C47}" type="presParOf" srcId="{220C2511-A39B-4101-ABC8-48D6F01CDC30}" destId="{9495CF43-ABE1-48B8-AAD9-6339295AC9DD}" srcOrd="4" destOrd="0" presId="urn:microsoft.com/office/officeart/2005/8/layout/list1"/>
    <dgm:cxn modelId="{A0C2A2A3-453F-4141-810E-7055A00C2A3B}" type="presParOf" srcId="{9495CF43-ABE1-48B8-AAD9-6339295AC9DD}" destId="{A75947F1-B065-4D7A-9876-C4FD731A2FE6}" srcOrd="0" destOrd="0" presId="urn:microsoft.com/office/officeart/2005/8/layout/list1"/>
    <dgm:cxn modelId="{ACC399E8-3AD1-49BC-8EB3-7EEED7FB933F}" type="presParOf" srcId="{9495CF43-ABE1-48B8-AAD9-6339295AC9DD}" destId="{CB6EBA06-0483-4252-8F30-9B4DA4A9D6CA}" srcOrd="1" destOrd="0" presId="urn:microsoft.com/office/officeart/2005/8/layout/list1"/>
    <dgm:cxn modelId="{1D278C41-BFD7-4A29-8E86-AD312068611B}" type="presParOf" srcId="{220C2511-A39B-4101-ABC8-48D6F01CDC30}" destId="{0683821E-A17A-473D-8698-A075189AD1AE}" srcOrd="5" destOrd="0" presId="urn:microsoft.com/office/officeart/2005/8/layout/list1"/>
    <dgm:cxn modelId="{1DD6E796-58F5-4073-8890-E3518958EE71}" type="presParOf" srcId="{220C2511-A39B-4101-ABC8-48D6F01CDC30}" destId="{37771725-217B-4C45-A899-8D981DECB6FB}" srcOrd="6" destOrd="0" presId="urn:microsoft.com/office/officeart/2005/8/layout/list1"/>
    <dgm:cxn modelId="{FFE5657B-9584-40E2-8B2D-F00870FDB2C4}" type="presParOf" srcId="{220C2511-A39B-4101-ABC8-48D6F01CDC30}" destId="{D2630724-C905-43FB-949A-84ED57979D5F}" srcOrd="7" destOrd="0" presId="urn:microsoft.com/office/officeart/2005/8/layout/list1"/>
    <dgm:cxn modelId="{0571B3CB-07E5-4B35-807E-F915DE8B4282}" type="presParOf" srcId="{220C2511-A39B-4101-ABC8-48D6F01CDC30}" destId="{C984E5F2-E964-400A-8684-E164335219D9}" srcOrd="8" destOrd="0" presId="urn:microsoft.com/office/officeart/2005/8/layout/list1"/>
    <dgm:cxn modelId="{9687CC84-461D-48C6-9E82-B32D2CCC43A3}" type="presParOf" srcId="{C984E5F2-E964-400A-8684-E164335219D9}" destId="{BBA79E04-2E22-4F62-9587-C917B7E4EA39}" srcOrd="0" destOrd="0" presId="urn:microsoft.com/office/officeart/2005/8/layout/list1"/>
    <dgm:cxn modelId="{AEDBD8BF-F3F3-42D3-99F2-FDD9E01C2F20}" type="presParOf" srcId="{C984E5F2-E964-400A-8684-E164335219D9}" destId="{66AA5511-81FA-4988-BFED-CC96D1631695}" srcOrd="1" destOrd="0" presId="urn:microsoft.com/office/officeart/2005/8/layout/list1"/>
    <dgm:cxn modelId="{54B99C5C-F5A6-4B2F-8F22-825BA07ACCDB}" type="presParOf" srcId="{220C2511-A39B-4101-ABC8-48D6F01CDC30}" destId="{DC99A039-396E-45ED-A748-1A60F452B5A5}" srcOrd="9" destOrd="0" presId="urn:microsoft.com/office/officeart/2005/8/layout/list1"/>
    <dgm:cxn modelId="{54067323-8983-4FF9-8B60-7843B7E853E7}" type="presParOf" srcId="{220C2511-A39B-4101-ABC8-48D6F01CDC30}" destId="{A17832D7-3EF8-4813-8D93-3EF798C834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BC3ADF-0F11-4F3F-9EB1-3702531BA4D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7D2F613-8291-40DB-BF22-0FC35075780A}">
      <dgm:prSet/>
      <dgm:spPr/>
      <dgm:t>
        <a:bodyPr/>
        <a:lstStyle/>
        <a:p>
          <a:r>
            <a:rPr lang="en-US" b="0" i="0"/>
            <a:t>How we got here</a:t>
          </a:r>
          <a:endParaRPr lang="en-US"/>
        </a:p>
      </dgm:t>
    </dgm:pt>
    <dgm:pt modelId="{B2E938C2-F32B-4197-B92B-CFB3984BEDFE}" type="parTrans" cxnId="{2107958B-A036-4CF3-AC7E-02D8FDFA5ECA}">
      <dgm:prSet/>
      <dgm:spPr/>
      <dgm:t>
        <a:bodyPr/>
        <a:lstStyle/>
        <a:p>
          <a:endParaRPr lang="en-US"/>
        </a:p>
      </dgm:t>
    </dgm:pt>
    <dgm:pt modelId="{EB2BDB30-FE84-4A06-AA20-D8D0B169BB63}" type="sibTrans" cxnId="{2107958B-A036-4CF3-AC7E-02D8FDFA5ECA}">
      <dgm:prSet/>
      <dgm:spPr/>
      <dgm:t>
        <a:bodyPr/>
        <a:lstStyle/>
        <a:p>
          <a:endParaRPr lang="en-US"/>
        </a:p>
      </dgm:t>
    </dgm:pt>
    <dgm:pt modelId="{0B44C76A-E77E-495E-B139-528380EDFA3C}">
      <dgm:prSet/>
      <dgm:spPr/>
      <dgm:t>
        <a:bodyPr/>
        <a:lstStyle/>
        <a:p>
          <a:r>
            <a:rPr lang="en-US" b="0" i="0"/>
            <a:t>What keeps the doors open</a:t>
          </a:r>
          <a:endParaRPr lang="en-US"/>
        </a:p>
      </dgm:t>
    </dgm:pt>
    <dgm:pt modelId="{B05E5138-56C8-47BF-ACB4-7E95B3F51D62}" type="parTrans" cxnId="{FF1A8985-303E-4DBF-8714-9E89C9344347}">
      <dgm:prSet/>
      <dgm:spPr/>
      <dgm:t>
        <a:bodyPr/>
        <a:lstStyle/>
        <a:p>
          <a:endParaRPr lang="en-US"/>
        </a:p>
      </dgm:t>
    </dgm:pt>
    <dgm:pt modelId="{E66988A0-8289-4838-8645-3A9844AE5DA4}" type="sibTrans" cxnId="{FF1A8985-303E-4DBF-8714-9E89C9344347}">
      <dgm:prSet/>
      <dgm:spPr/>
      <dgm:t>
        <a:bodyPr/>
        <a:lstStyle/>
        <a:p>
          <a:endParaRPr lang="en-US"/>
        </a:p>
      </dgm:t>
    </dgm:pt>
    <dgm:pt modelId="{DE5EAAF2-AB44-4BD5-8E6B-3AA77CC501E0}">
      <dgm:prSet custT="1"/>
      <dgm:spPr/>
      <dgm:t>
        <a:bodyPr/>
        <a:lstStyle/>
        <a:p>
          <a:r>
            <a:rPr lang="en-US" sz="3600" b="0" i="0" dirty="0"/>
            <a:t>What we offer</a:t>
          </a:r>
          <a:endParaRPr lang="en-US" sz="3600" dirty="0"/>
        </a:p>
      </dgm:t>
    </dgm:pt>
    <dgm:pt modelId="{15A6E4FC-A366-4C2B-A0F0-15D15214854F}" type="parTrans" cxnId="{A1F889EE-9DD5-49B8-B1CC-5C3D45E9E225}">
      <dgm:prSet/>
      <dgm:spPr/>
      <dgm:t>
        <a:bodyPr/>
        <a:lstStyle/>
        <a:p>
          <a:endParaRPr lang="en-US"/>
        </a:p>
      </dgm:t>
    </dgm:pt>
    <dgm:pt modelId="{66D6A7C3-D6BF-421B-8B6C-F5883A0CDFE7}" type="sibTrans" cxnId="{A1F889EE-9DD5-49B8-B1CC-5C3D45E9E225}">
      <dgm:prSet/>
      <dgm:spPr/>
      <dgm:t>
        <a:bodyPr/>
        <a:lstStyle/>
        <a:p>
          <a:endParaRPr lang="en-US"/>
        </a:p>
      </dgm:t>
    </dgm:pt>
    <dgm:pt modelId="{220C2511-A39B-4101-ABC8-48D6F01CDC30}" type="pres">
      <dgm:prSet presAssocID="{B9BC3ADF-0F11-4F3F-9EB1-3702531BA4DC}" presName="linear" presStyleCnt="0">
        <dgm:presLayoutVars>
          <dgm:dir/>
          <dgm:animLvl val="lvl"/>
          <dgm:resizeHandles val="exact"/>
        </dgm:presLayoutVars>
      </dgm:prSet>
      <dgm:spPr/>
    </dgm:pt>
    <dgm:pt modelId="{0007BE22-2353-4A61-A89C-7A07DBF64685}" type="pres">
      <dgm:prSet presAssocID="{67D2F613-8291-40DB-BF22-0FC35075780A}" presName="parentLin" presStyleCnt="0"/>
      <dgm:spPr/>
    </dgm:pt>
    <dgm:pt modelId="{AEF4B5CD-7463-4D15-9CD2-BBA073113786}" type="pres">
      <dgm:prSet presAssocID="{67D2F613-8291-40DB-BF22-0FC35075780A}" presName="parentLeftMargin" presStyleLbl="node1" presStyleIdx="0" presStyleCnt="3"/>
      <dgm:spPr/>
    </dgm:pt>
    <dgm:pt modelId="{EA3C4296-8670-46E6-A521-30ED26C08D7C}" type="pres">
      <dgm:prSet presAssocID="{67D2F613-8291-40DB-BF22-0FC35075780A}" presName="parentText" presStyleLbl="node1" presStyleIdx="0" presStyleCnt="3">
        <dgm:presLayoutVars>
          <dgm:chMax val="0"/>
          <dgm:bulletEnabled val="1"/>
        </dgm:presLayoutVars>
      </dgm:prSet>
      <dgm:spPr/>
    </dgm:pt>
    <dgm:pt modelId="{616EE6F7-3221-4DC2-8B8C-9B38FE544484}" type="pres">
      <dgm:prSet presAssocID="{67D2F613-8291-40DB-BF22-0FC35075780A}" presName="negativeSpace" presStyleCnt="0"/>
      <dgm:spPr/>
    </dgm:pt>
    <dgm:pt modelId="{B75B5A4C-B150-4BA5-AD7E-110A540CB60E}" type="pres">
      <dgm:prSet presAssocID="{67D2F613-8291-40DB-BF22-0FC35075780A}" presName="childText" presStyleLbl="conFgAcc1" presStyleIdx="0" presStyleCnt="3">
        <dgm:presLayoutVars>
          <dgm:bulletEnabled val="1"/>
        </dgm:presLayoutVars>
      </dgm:prSet>
      <dgm:spPr/>
    </dgm:pt>
    <dgm:pt modelId="{F4A2D6CB-D265-4A55-AC2D-896740CA2484}" type="pres">
      <dgm:prSet presAssocID="{EB2BDB30-FE84-4A06-AA20-D8D0B169BB63}" presName="spaceBetweenRectangles" presStyleCnt="0"/>
      <dgm:spPr/>
    </dgm:pt>
    <dgm:pt modelId="{9495CF43-ABE1-48B8-AAD9-6339295AC9DD}" type="pres">
      <dgm:prSet presAssocID="{0B44C76A-E77E-495E-B139-528380EDFA3C}" presName="parentLin" presStyleCnt="0"/>
      <dgm:spPr/>
    </dgm:pt>
    <dgm:pt modelId="{A75947F1-B065-4D7A-9876-C4FD731A2FE6}" type="pres">
      <dgm:prSet presAssocID="{0B44C76A-E77E-495E-B139-528380EDFA3C}" presName="parentLeftMargin" presStyleLbl="node1" presStyleIdx="0" presStyleCnt="3"/>
      <dgm:spPr/>
    </dgm:pt>
    <dgm:pt modelId="{CB6EBA06-0483-4252-8F30-9B4DA4A9D6CA}" type="pres">
      <dgm:prSet presAssocID="{0B44C76A-E77E-495E-B139-528380EDFA3C}" presName="parentText" presStyleLbl="node1" presStyleIdx="1" presStyleCnt="3">
        <dgm:presLayoutVars>
          <dgm:chMax val="0"/>
          <dgm:bulletEnabled val="1"/>
        </dgm:presLayoutVars>
      </dgm:prSet>
      <dgm:spPr/>
    </dgm:pt>
    <dgm:pt modelId="{0683821E-A17A-473D-8698-A075189AD1AE}" type="pres">
      <dgm:prSet presAssocID="{0B44C76A-E77E-495E-B139-528380EDFA3C}" presName="negativeSpace" presStyleCnt="0"/>
      <dgm:spPr/>
    </dgm:pt>
    <dgm:pt modelId="{37771725-217B-4C45-A899-8D981DECB6FB}" type="pres">
      <dgm:prSet presAssocID="{0B44C76A-E77E-495E-B139-528380EDFA3C}" presName="childText" presStyleLbl="conFgAcc1" presStyleIdx="1" presStyleCnt="3">
        <dgm:presLayoutVars>
          <dgm:bulletEnabled val="1"/>
        </dgm:presLayoutVars>
      </dgm:prSet>
      <dgm:spPr/>
    </dgm:pt>
    <dgm:pt modelId="{D2630724-C905-43FB-949A-84ED57979D5F}" type="pres">
      <dgm:prSet presAssocID="{E66988A0-8289-4838-8645-3A9844AE5DA4}" presName="spaceBetweenRectangles" presStyleCnt="0"/>
      <dgm:spPr/>
    </dgm:pt>
    <dgm:pt modelId="{C984E5F2-E964-400A-8684-E164335219D9}" type="pres">
      <dgm:prSet presAssocID="{DE5EAAF2-AB44-4BD5-8E6B-3AA77CC501E0}" presName="parentLin" presStyleCnt="0"/>
      <dgm:spPr/>
    </dgm:pt>
    <dgm:pt modelId="{BBA79E04-2E22-4F62-9587-C917B7E4EA39}" type="pres">
      <dgm:prSet presAssocID="{DE5EAAF2-AB44-4BD5-8E6B-3AA77CC501E0}" presName="parentLeftMargin" presStyleLbl="node1" presStyleIdx="1" presStyleCnt="3"/>
      <dgm:spPr/>
    </dgm:pt>
    <dgm:pt modelId="{66AA5511-81FA-4988-BFED-CC96D1631695}" type="pres">
      <dgm:prSet presAssocID="{DE5EAAF2-AB44-4BD5-8E6B-3AA77CC501E0}" presName="parentText" presStyleLbl="node1" presStyleIdx="2" presStyleCnt="3" custScaleX="123342" custScaleY="141247">
        <dgm:presLayoutVars>
          <dgm:chMax val="0"/>
          <dgm:bulletEnabled val="1"/>
        </dgm:presLayoutVars>
      </dgm:prSet>
      <dgm:spPr/>
    </dgm:pt>
    <dgm:pt modelId="{DC99A039-396E-45ED-A748-1A60F452B5A5}" type="pres">
      <dgm:prSet presAssocID="{DE5EAAF2-AB44-4BD5-8E6B-3AA77CC501E0}" presName="negativeSpace" presStyleCnt="0"/>
      <dgm:spPr/>
    </dgm:pt>
    <dgm:pt modelId="{A17832D7-3EF8-4813-8D93-3EF798C834F8}" type="pres">
      <dgm:prSet presAssocID="{DE5EAAF2-AB44-4BD5-8E6B-3AA77CC501E0}" presName="childText" presStyleLbl="conFgAcc1" presStyleIdx="2" presStyleCnt="3">
        <dgm:presLayoutVars>
          <dgm:bulletEnabled val="1"/>
        </dgm:presLayoutVars>
      </dgm:prSet>
      <dgm:spPr/>
    </dgm:pt>
  </dgm:ptLst>
  <dgm:cxnLst>
    <dgm:cxn modelId="{BB0A6508-7437-486D-A2CD-B546F10E4BFD}" type="presOf" srcId="{0B44C76A-E77E-495E-B139-528380EDFA3C}" destId="{CB6EBA06-0483-4252-8F30-9B4DA4A9D6CA}" srcOrd="1" destOrd="0" presId="urn:microsoft.com/office/officeart/2005/8/layout/list1"/>
    <dgm:cxn modelId="{5F50257E-5C4C-4677-82FC-6975974513E2}" type="presOf" srcId="{0B44C76A-E77E-495E-B139-528380EDFA3C}" destId="{A75947F1-B065-4D7A-9876-C4FD731A2FE6}" srcOrd="0" destOrd="0" presId="urn:microsoft.com/office/officeart/2005/8/layout/list1"/>
    <dgm:cxn modelId="{FF1A8985-303E-4DBF-8714-9E89C9344347}" srcId="{B9BC3ADF-0F11-4F3F-9EB1-3702531BA4DC}" destId="{0B44C76A-E77E-495E-B139-528380EDFA3C}" srcOrd="1" destOrd="0" parTransId="{B05E5138-56C8-47BF-ACB4-7E95B3F51D62}" sibTransId="{E66988A0-8289-4838-8645-3A9844AE5DA4}"/>
    <dgm:cxn modelId="{2107958B-A036-4CF3-AC7E-02D8FDFA5ECA}" srcId="{B9BC3ADF-0F11-4F3F-9EB1-3702531BA4DC}" destId="{67D2F613-8291-40DB-BF22-0FC35075780A}" srcOrd="0" destOrd="0" parTransId="{B2E938C2-F32B-4197-B92B-CFB3984BEDFE}" sibTransId="{EB2BDB30-FE84-4A06-AA20-D8D0B169BB63}"/>
    <dgm:cxn modelId="{C10DD8B5-FFC5-4AD0-B5F1-371EB7DD1E3E}" type="presOf" srcId="{67D2F613-8291-40DB-BF22-0FC35075780A}" destId="{EA3C4296-8670-46E6-A521-30ED26C08D7C}" srcOrd="1" destOrd="0" presId="urn:microsoft.com/office/officeart/2005/8/layout/list1"/>
    <dgm:cxn modelId="{8466F2BF-7F1D-4A7A-B30C-ABAB1D6B47B0}" type="presOf" srcId="{67D2F613-8291-40DB-BF22-0FC35075780A}" destId="{AEF4B5CD-7463-4D15-9CD2-BBA073113786}" srcOrd="0" destOrd="0" presId="urn:microsoft.com/office/officeart/2005/8/layout/list1"/>
    <dgm:cxn modelId="{42C662D2-EC85-48E7-A6D0-F82BD0385D93}" type="presOf" srcId="{B9BC3ADF-0F11-4F3F-9EB1-3702531BA4DC}" destId="{220C2511-A39B-4101-ABC8-48D6F01CDC30}" srcOrd="0" destOrd="0" presId="urn:microsoft.com/office/officeart/2005/8/layout/list1"/>
    <dgm:cxn modelId="{16A994ED-35BC-4C72-AE7F-F8E84D7FE6A3}" type="presOf" srcId="{DE5EAAF2-AB44-4BD5-8E6B-3AA77CC501E0}" destId="{66AA5511-81FA-4988-BFED-CC96D1631695}" srcOrd="1" destOrd="0" presId="urn:microsoft.com/office/officeart/2005/8/layout/list1"/>
    <dgm:cxn modelId="{A1F889EE-9DD5-49B8-B1CC-5C3D45E9E225}" srcId="{B9BC3ADF-0F11-4F3F-9EB1-3702531BA4DC}" destId="{DE5EAAF2-AB44-4BD5-8E6B-3AA77CC501E0}" srcOrd="2" destOrd="0" parTransId="{15A6E4FC-A366-4C2B-A0F0-15D15214854F}" sibTransId="{66D6A7C3-D6BF-421B-8B6C-F5883A0CDFE7}"/>
    <dgm:cxn modelId="{9FF933F7-116B-4140-82B5-59D915C96047}" type="presOf" srcId="{DE5EAAF2-AB44-4BD5-8E6B-3AA77CC501E0}" destId="{BBA79E04-2E22-4F62-9587-C917B7E4EA39}" srcOrd="0" destOrd="0" presId="urn:microsoft.com/office/officeart/2005/8/layout/list1"/>
    <dgm:cxn modelId="{891E953D-D34F-42B1-B09F-B2AD850A9872}" type="presParOf" srcId="{220C2511-A39B-4101-ABC8-48D6F01CDC30}" destId="{0007BE22-2353-4A61-A89C-7A07DBF64685}" srcOrd="0" destOrd="0" presId="urn:microsoft.com/office/officeart/2005/8/layout/list1"/>
    <dgm:cxn modelId="{9BD40B22-552E-4E34-9451-4ADF62D66B89}" type="presParOf" srcId="{0007BE22-2353-4A61-A89C-7A07DBF64685}" destId="{AEF4B5CD-7463-4D15-9CD2-BBA073113786}" srcOrd="0" destOrd="0" presId="urn:microsoft.com/office/officeart/2005/8/layout/list1"/>
    <dgm:cxn modelId="{6A234975-D7C7-4D93-8F36-802AFE68DE01}" type="presParOf" srcId="{0007BE22-2353-4A61-A89C-7A07DBF64685}" destId="{EA3C4296-8670-46E6-A521-30ED26C08D7C}" srcOrd="1" destOrd="0" presId="urn:microsoft.com/office/officeart/2005/8/layout/list1"/>
    <dgm:cxn modelId="{D5181BD5-F4B2-40DA-B819-9AFBFF754654}" type="presParOf" srcId="{220C2511-A39B-4101-ABC8-48D6F01CDC30}" destId="{616EE6F7-3221-4DC2-8B8C-9B38FE544484}" srcOrd="1" destOrd="0" presId="urn:microsoft.com/office/officeart/2005/8/layout/list1"/>
    <dgm:cxn modelId="{D189DE99-E91E-494D-A7C4-E3F2F58BAA31}" type="presParOf" srcId="{220C2511-A39B-4101-ABC8-48D6F01CDC30}" destId="{B75B5A4C-B150-4BA5-AD7E-110A540CB60E}" srcOrd="2" destOrd="0" presId="urn:microsoft.com/office/officeart/2005/8/layout/list1"/>
    <dgm:cxn modelId="{AFDE2E54-CA7A-4805-8CED-E01E7842C8AE}" type="presParOf" srcId="{220C2511-A39B-4101-ABC8-48D6F01CDC30}" destId="{F4A2D6CB-D265-4A55-AC2D-896740CA2484}" srcOrd="3" destOrd="0" presId="urn:microsoft.com/office/officeart/2005/8/layout/list1"/>
    <dgm:cxn modelId="{8A6E7071-F842-4D40-A2AA-AE6EC4736C47}" type="presParOf" srcId="{220C2511-A39B-4101-ABC8-48D6F01CDC30}" destId="{9495CF43-ABE1-48B8-AAD9-6339295AC9DD}" srcOrd="4" destOrd="0" presId="urn:microsoft.com/office/officeart/2005/8/layout/list1"/>
    <dgm:cxn modelId="{A0C2A2A3-453F-4141-810E-7055A00C2A3B}" type="presParOf" srcId="{9495CF43-ABE1-48B8-AAD9-6339295AC9DD}" destId="{A75947F1-B065-4D7A-9876-C4FD731A2FE6}" srcOrd="0" destOrd="0" presId="urn:microsoft.com/office/officeart/2005/8/layout/list1"/>
    <dgm:cxn modelId="{ACC399E8-3AD1-49BC-8EB3-7EEED7FB933F}" type="presParOf" srcId="{9495CF43-ABE1-48B8-AAD9-6339295AC9DD}" destId="{CB6EBA06-0483-4252-8F30-9B4DA4A9D6CA}" srcOrd="1" destOrd="0" presId="urn:microsoft.com/office/officeart/2005/8/layout/list1"/>
    <dgm:cxn modelId="{1D278C41-BFD7-4A29-8E86-AD312068611B}" type="presParOf" srcId="{220C2511-A39B-4101-ABC8-48D6F01CDC30}" destId="{0683821E-A17A-473D-8698-A075189AD1AE}" srcOrd="5" destOrd="0" presId="urn:microsoft.com/office/officeart/2005/8/layout/list1"/>
    <dgm:cxn modelId="{1DD6E796-58F5-4073-8890-E3518958EE71}" type="presParOf" srcId="{220C2511-A39B-4101-ABC8-48D6F01CDC30}" destId="{37771725-217B-4C45-A899-8D981DECB6FB}" srcOrd="6" destOrd="0" presId="urn:microsoft.com/office/officeart/2005/8/layout/list1"/>
    <dgm:cxn modelId="{FFE5657B-9584-40E2-8B2D-F00870FDB2C4}" type="presParOf" srcId="{220C2511-A39B-4101-ABC8-48D6F01CDC30}" destId="{D2630724-C905-43FB-949A-84ED57979D5F}" srcOrd="7" destOrd="0" presId="urn:microsoft.com/office/officeart/2005/8/layout/list1"/>
    <dgm:cxn modelId="{0571B3CB-07E5-4B35-807E-F915DE8B4282}" type="presParOf" srcId="{220C2511-A39B-4101-ABC8-48D6F01CDC30}" destId="{C984E5F2-E964-400A-8684-E164335219D9}" srcOrd="8" destOrd="0" presId="urn:microsoft.com/office/officeart/2005/8/layout/list1"/>
    <dgm:cxn modelId="{9687CC84-461D-48C6-9E82-B32D2CCC43A3}" type="presParOf" srcId="{C984E5F2-E964-400A-8684-E164335219D9}" destId="{BBA79E04-2E22-4F62-9587-C917B7E4EA39}" srcOrd="0" destOrd="0" presId="urn:microsoft.com/office/officeart/2005/8/layout/list1"/>
    <dgm:cxn modelId="{AEDBD8BF-F3F3-42D3-99F2-FDD9E01C2F20}" type="presParOf" srcId="{C984E5F2-E964-400A-8684-E164335219D9}" destId="{66AA5511-81FA-4988-BFED-CC96D1631695}" srcOrd="1" destOrd="0" presId="urn:microsoft.com/office/officeart/2005/8/layout/list1"/>
    <dgm:cxn modelId="{54B99C5C-F5A6-4B2F-8F22-825BA07ACCDB}" type="presParOf" srcId="{220C2511-A39B-4101-ABC8-48D6F01CDC30}" destId="{DC99A039-396E-45ED-A748-1A60F452B5A5}" srcOrd="9" destOrd="0" presId="urn:microsoft.com/office/officeart/2005/8/layout/list1"/>
    <dgm:cxn modelId="{54067323-8983-4FF9-8B60-7843B7E853E7}" type="presParOf" srcId="{220C2511-A39B-4101-ABC8-48D6F01CDC30}" destId="{A17832D7-3EF8-4813-8D93-3EF798C834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B5A4C-B150-4BA5-AD7E-110A540CB60E}">
      <dsp:nvSpPr>
        <dsp:cNvPr id="0" name=""/>
        <dsp:cNvSpPr/>
      </dsp:nvSpPr>
      <dsp:spPr>
        <a:xfrm>
          <a:off x="0" y="1374626"/>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C4296-8670-46E6-A521-30ED26C08D7C}">
      <dsp:nvSpPr>
        <dsp:cNvPr id="0" name=""/>
        <dsp:cNvSpPr/>
      </dsp:nvSpPr>
      <dsp:spPr>
        <a:xfrm>
          <a:off x="281023" y="1005626"/>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How we got here</a:t>
          </a:r>
          <a:endParaRPr lang="en-US" sz="2500" kern="1200"/>
        </a:p>
      </dsp:txBody>
      <dsp:txXfrm>
        <a:off x="317049" y="1041652"/>
        <a:ext cx="3862279" cy="665948"/>
      </dsp:txXfrm>
    </dsp:sp>
    <dsp:sp modelId="{37771725-217B-4C45-A899-8D981DECB6FB}">
      <dsp:nvSpPr>
        <dsp:cNvPr id="0" name=""/>
        <dsp:cNvSpPr/>
      </dsp:nvSpPr>
      <dsp:spPr>
        <a:xfrm>
          <a:off x="0" y="2508626"/>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6EBA06-0483-4252-8F30-9B4DA4A9D6CA}">
      <dsp:nvSpPr>
        <dsp:cNvPr id="0" name=""/>
        <dsp:cNvSpPr/>
      </dsp:nvSpPr>
      <dsp:spPr>
        <a:xfrm>
          <a:off x="281023" y="2139626"/>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What keeps the doors open</a:t>
          </a:r>
          <a:endParaRPr lang="en-US" sz="2500" kern="1200"/>
        </a:p>
      </dsp:txBody>
      <dsp:txXfrm>
        <a:off x="317049" y="2175652"/>
        <a:ext cx="3862279" cy="665948"/>
      </dsp:txXfrm>
    </dsp:sp>
    <dsp:sp modelId="{A17832D7-3EF8-4813-8D93-3EF798C834F8}">
      <dsp:nvSpPr>
        <dsp:cNvPr id="0" name=""/>
        <dsp:cNvSpPr/>
      </dsp:nvSpPr>
      <dsp:spPr>
        <a:xfrm>
          <a:off x="0" y="3642626"/>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AA5511-81FA-4988-BFED-CC96D1631695}">
      <dsp:nvSpPr>
        <dsp:cNvPr id="0" name=""/>
        <dsp:cNvSpPr/>
      </dsp:nvSpPr>
      <dsp:spPr>
        <a:xfrm>
          <a:off x="281023" y="3273626"/>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What we offer</a:t>
          </a:r>
          <a:endParaRPr lang="en-US" sz="2500" kern="1200"/>
        </a:p>
      </dsp:txBody>
      <dsp:txXfrm>
        <a:off x="317049" y="3309652"/>
        <a:ext cx="3862279"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B5A4C-B150-4BA5-AD7E-110A540CB60E}">
      <dsp:nvSpPr>
        <dsp:cNvPr id="0" name=""/>
        <dsp:cNvSpPr/>
      </dsp:nvSpPr>
      <dsp:spPr>
        <a:xfrm>
          <a:off x="0" y="1551163"/>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C4296-8670-46E6-A521-30ED26C08D7C}">
      <dsp:nvSpPr>
        <dsp:cNvPr id="0" name=""/>
        <dsp:cNvSpPr/>
      </dsp:nvSpPr>
      <dsp:spPr>
        <a:xfrm>
          <a:off x="281023" y="829089"/>
          <a:ext cx="4935264" cy="109107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600200">
            <a:lnSpc>
              <a:spcPct val="90000"/>
            </a:lnSpc>
            <a:spcBef>
              <a:spcPct val="0"/>
            </a:spcBef>
            <a:spcAft>
              <a:spcPct val="35000"/>
            </a:spcAft>
            <a:buNone/>
          </a:pPr>
          <a:r>
            <a:rPr lang="en-US" sz="3600" b="0" i="0" kern="1200" dirty="0"/>
            <a:t>How we got here</a:t>
          </a:r>
          <a:endParaRPr lang="en-US" sz="3600" kern="1200" dirty="0"/>
        </a:p>
      </dsp:txBody>
      <dsp:txXfrm>
        <a:off x="334285" y="882351"/>
        <a:ext cx="4828740" cy="984549"/>
      </dsp:txXfrm>
    </dsp:sp>
    <dsp:sp modelId="{37771725-217B-4C45-A899-8D981DECB6FB}">
      <dsp:nvSpPr>
        <dsp:cNvPr id="0" name=""/>
        <dsp:cNvSpPr/>
      </dsp:nvSpPr>
      <dsp:spPr>
        <a:xfrm>
          <a:off x="0" y="2685163"/>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6EBA06-0483-4252-8F30-9B4DA4A9D6CA}">
      <dsp:nvSpPr>
        <dsp:cNvPr id="0" name=""/>
        <dsp:cNvSpPr/>
      </dsp:nvSpPr>
      <dsp:spPr>
        <a:xfrm>
          <a:off x="281023" y="2316163"/>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What keeps the doors open</a:t>
          </a:r>
          <a:endParaRPr lang="en-US" sz="2500" kern="1200"/>
        </a:p>
      </dsp:txBody>
      <dsp:txXfrm>
        <a:off x="317049" y="2352189"/>
        <a:ext cx="3862279" cy="665948"/>
      </dsp:txXfrm>
    </dsp:sp>
    <dsp:sp modelId="{A17832D7-3EF8-4813-8D93-3EF798C834F8}">
      <dsp:nvSpPr>
        <dsp:cNvPr id="0" name=""/>
        <dsp:cNvSpPr/>
      </dsp:nvSpPr>
      <dsp:spPr>
        <a:xfrm>
          <a:off x="0" y="3819163"/>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AA5511-81FA-4988-BFED-CC96D1631695}">
      <dsp:nvSpPr>
        <dsp:cNvPr id="0" name=""/>
        <dsp:cNvSpPr/>
      </dsp:nvSpPr>
      <dsp:spPr>
        <a:xfrm>
          <a:off x="281023" y="3450163"/>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What we offer</a:t>
          </a:r>
          <a:endParaRPr lang="en-US" sz="2500" kern="1200"/>
        </a:p>
      </dsp:txBody>
      <dsp:txXfrm>
        <a:off x="317049" y="3486189"/>
        <a:ext cx="3862279"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B5A4C-B150-4BA5-AD7E-110A540CB60E}">
      <dsp:nvSpPr>
        <dsp:cNvPr id="0" name=""/>
        <dsp:cNvSpPr/>
      </dsp:nvSpPr>
      <dsp:spPr>
        <a:xfrm>
          <a:off x="0" y="573517"/>
          <a:ext cx="5620472"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C4296-8670-46E6-A521-30ED26C08D7C}">
      <dsp:nvSpPr>
        <dsp:cNvPr id="0" name=""/>
        <dsp:cNvSpPr/>
      </dsp:nvSpPr>
      <dsp:spPr>
        <a:xfrm>
          <a:off x="281023" y="56917"/>
          <a:ext cx="3934331" cy="1033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555750">
            <a:lnSpc>
              <a:spcPct val="90000"/>
            </a:lnSpc>
            <a:spcBef>
              <a:spcPct val="0"/>
            </a:spcBef>
            <a:spcAft>
              <a:spcPct val="35000"/>
            </a:spcAft>
            <a:buNone/>
          </a:pPr>
          <a:r>
            <a:rPr lang="en-US" sz="3500" b="0" i="0" kern="1200"/>
            <a:t>How we got here</a:t>
          </a:r>
          <a:endParaRPr lang="en-US" sz="3500" kern="1200"/>
        </a:p>
      </dsp:txBody>
      <dsp:txXfrm>
        <a:off x="331460" y="107354"/>
        <a:ext cx="3833457" cy="932326"/>
      </dsp:txXfrm>
    </dsp:sp>
    <dsp:sp modelId="{37771725-217B-4C45-A899-8D981DECB6FB}">
      <dsp:nvSpPr>
        <dsp:cNvPr id="0" name=""/>
        <dsp:cNvSpPr/>
      </dsp:nvSpPr>
      <dsp:spPr>
        <a:xfrm>
          <a:off x="0" y="2782478"/>
          <a:ext cx="5620472"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6EBA06-0483-4252-8F30-9B4DA4A9D6CA}">
      <dsp:nvSpPr>
        <dsp:cNvPr id="0" name=""/>
        <dsp:cNvSpPr/>
      </dsp:nvSpPr>
      <dsp:spPr>
        <a:xfrm>
          <a:off x="275809" y="1644517"/>
          <a:ext cx="5339872" cy="16238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422400">
            <a:lnSpc>
              <a:spcPct val="90000"/>
            </a:lnSpc>
            <a:spcBef>
              <a:spcPct val="0"/>
            </a:spcBef>
            <a:spcAft>
              <a:spcPct val="35000"/>
            </a:spcAft>
            <a:buNone/>
          </a:pPr>
          <a:r>
            <a:rPr lang="en-US" sz="3200" b="0" i="0" kern="1200" dirty="0"/>
            <a:t>What keeps the doors open</a:t>
          </a:r>
          <a:endParaRPr lang="en-US" sz="3200" kern="1200" dirty="0"/>
        </a:p>
      </dsp:txBody>
      <dsp:txXfrm>
        <a:off x="355077" y="1723785"/>
        <a:ext cx="5181336" cy="1465282"/>
      </dsp:txXfrm>
    </dsp:sp>
    <dsp:sp modelId="{A17832D7-3EF8-4813-8D93-3EF798C834F8}">
      <dsp:nvSpPr>
        <dsp:cNvPr id="0" name=""/>
        <dsp:cNvSpPr/>
      </dsp:nvSpPr>
      <dsp:spPr>
        <a:xfrm>
          <a:off x="0" y="4339335"/>
          <a:ext cx="5620472"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AA5511-81FA-4988-BFED-CC96D1631695}">
      <dsp:nvSpPr>
        <dsp:cNvPr id="0" name=""/>
        <dsp:cNvSpPr/>
      </dsp:nvSpPr>
      <dsp:spPr>
        <a:xfrm>
          <a:off x="281023" y="3822735"/>
          <a:ext cx="3934331" cy="1033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555750">
            <a:lnSpc>
              <a:spcPct val="90000"/>
            </a:lnSpc>
            <a:spcBef>
              <a:spcPct val="0"/>
            </a:spcBef>
            <a:spcAft>
              <a:spcPct val="35000"/>
            </a:spcAft>
            <a:buNone/>
          </a:pPr>
          <a:r>
            <a:rPr lang="en-US" sz="3500" b="0" i="0" kern="1200"/>
            <a:t>What we offer</a:t>
          </a:r>
          <a:endParaRPr lang="en-US" sz="3500" kern="1200"/>
        </a:p>
      </dsp:txBody>
      <dsp:txXfrm>
        <a:off x="331460" y="3873172"/>
        <a:ext cx="3833457" cy="932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B5A4C-B150-4BA5-AD7E-110A540CB60E}">
      <dsp:nvSpPr>
        <dsp:cNvPr id="0" name=""/>
        <dsp:cNvSpPr/>
      </dsp:nvSpPr>
      <dsp:spPr>
        <a:xfrm>
          <a:off x="0" y="1222425"/>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C4296-8670-46E6-A521-30ED26C08D7C}">
      <dsp:nvSpPr>
        <dsp:cNvPr id="0" name=""/>
        <dsp:cNvSpPr/>
      </dsp:nvSpPr>
      <dsp:spPr>
        <a:xfrm>
          <a:off x="281023" y="853425"/>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How we got here</a:t>
          </a:r>
          <a:endParaRPr lang="en-US" sz="2500" kern="1200"/>
        </a:p>
      </dsp:txBody>
      <dsp:txXfrm>
        <a:off x="317049" y="889451"/>
        <a:ext cx="3862279" cy="665948"/>
      </dsp:txXfrm>
    </dsp:sp>
    <dsp:sp modelId="{37771725-217B-4C45-A899-8D981DECB6FB}">
      <dsp:nvSpPr>
        <dsp:cNvPr id="0" name=""/>
        <dsp:cNvSpPr/>
      </dsp:nvSpPr>
      <dsp:spPr>
        <a:xfrm>
          <a:off x="0" y="2356425"/>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6EBA06-0483-4252-8F30-9B4DA4A9D6CA}">
      <dsp:nvSpPr>
        <dsp:cNvPr id="0" name=""/>
        <dsp:cNvSpPr/>
      </dsp:nvSpPr>
      <dsp:spPr>
        <a:xfrm>
          <a:off x="281023" y="1987425"/>
          <a:ext cx="393433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111250">
            <a:lnSpc>
              <a:spcPct val="90000"/>
            </a:lnSpc>
            <a:spcBef>
              <a:spcPct val="0"/>
            </a:spcBef>
            <a:spcAft>
              <a:spcPct val="35000"/>
            </a:spcAft>
            <a:buNone/>
          </a:pPr>
          <a:r>
            <a:rPr lang="en-US" sz="2500" b="0" i="0" kern="1200"/>
            <a:t>What keeps the doors open</a:t>
          </a:r>
          <a:endParaRPr lang="en-US" sz="2500" kern="1200"/>
        </a:p>
      </dsp:txBody>
      <dsp:txXfrm>
        <a:off x="317049" y="2023451"/>
        <a:ext cx="3862279" cy="665948"/>
      </dsp:txXfrm>
    </dsp:sp>
    <dsp:sp modelId="{A17832D7-3EF8-4813-8D93-3EF798C834F8}">
      <dsp:nvSpPr>
        <dsp:cNvPr id="0" name=""/>
        <dsp:cNvSpPr/>
      </dsp:nvSpPr>
      <dsp:spPr>
        <a:xfrm>
          <a:off x="0" y="3794827"/>
          <a:ext cx="562047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AA5511-81FA-4988-BFED-CC96D1631695}">
      <dsp:nvSpPr>
        <dsp:cNvPr id="0" name=""/>
        <dsp:cNvSpPr/>
      </dsp:nvSpPr>
      <dsp:spPr>
        <a:xfrm>
          <a:off x="281023" y="3121425"/>
          <a:ext cx="4852682" cy="104240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08" tIns="0" rIns="148708" bIns="0" numCol="1" spcCol="1270" anchor="ctr" anchorCtr="0">
          <a:noAutofit/>
        </a:bodyPr>
        <a:lstStyle/>
        <a:p>
          <a:pPr marL="0" lvl="0" indent="0" algn="l" defTabSz="1600200">
            <a:lnSpc>
              <a:spcPct val="90000"/>
            </a:lnSpc>
            <a:spcBef>
              <a:spcPct val="0"/>
            </a:spcBef>
            <a:spcAft>
              <a:spcPct val="35000"/>
            </a:spcAft>
            <a:buNone/>
          </a:pPr>
          <a:r>
            <a:rPr lang="en-US" sz="3600" b="0" i="0" kern="1200" dirty="0"/>
            <a:t>What we offer</a:t>
          </a:r>
          <a:endParaRPr lang="en-US" sz="3600" kern="1200" dirty="0"/>
        </a:p>
      </dsp:txBody>
      <dsp:txXfrm>
        <a:off x="331909" y="3172311"/>
        <a:ext cx="4750910" cy="9406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6/4/2024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0T19:14:36.017"/>
    </inkml:context>
    <inkml:brush xml:id="br0">
      <inkml:brushProperty name="width" value="0.2" units="cm"/>
      <inkml:brushProperty name="height" value="0.2" units="cm"/>
      <inkml:brushProperty name="color" value="#FFFFFF"/>
    </inkml:brush>
  </inkml:definitions>
  <inkml:trace contextRef="#ctx0" brushRef="#br0">250 207 24575,'2'11'0,"0"-1"0,0 1 0,1-1 0,0 0 0,8 17 0,-2-3 0,-5-14 0,0-1 0,1 0 0,0 0 0,0 0 0,1-1 0,9 11 0,-13-17 0,0 0 0,0 0 0,0 0 0,1 0 0,-1-1 0,0 1 0,1-1 0,-1 1 0,1-1 0,-1 0 0,1 0 0,3 1 0,-4-2 0,-1 0 0,1 0 0,-1 0 0,1 0 0,-1 0 0,1 0 0,0-1 0,-1 1 0,0-1 0,1 1 0,-1-1 0,1 1 0,-1-1 0,1 0 0,-1 0 0,0 1 0,0-1 0,1 0 0,-1 0 0,0 0 0,0-1 0,0 1 0,0 0 0,1-2 0,-1 2 0,0 0 0,0 0 0,-1-1 0,1 1 0,0-1 0,0 1 0,-1 0 0,1-1 0,-1 1 0,1-1 0,-1 0 0,0 1 0,0-1 0,0 1 0,1-1 0,-1 1 0,-1-1 0,1 0 0,0 1 0,0-1 0,-1 1 0,1-1 0,-1-1 0,-1-1 0,0 1 0,0 0 0,0 0 0,0 0 0,0 0 0,-1 0 0,0 0 0,1 0 0,-6-3 0,0 0 0,1 1 0,-1 0 0,0 1 0,-1 0 0,1 0 0,-1 1 0,-13-4 0,14 5 0,-1 1 0,1 0 0,-1 0 0,1 1 0,0 0 0,-1 0 0,1 1 0,0 0 0,-1 0 0,1 1 0,-15 6 0,18-5 0,-1 0 0,1 0 0,-1 1 0,1 0 0,1 0 0,-1 1 0,0-1 0,1 1 0,0 0 0,0 0 0,0 0 0,1 1 0,0-1 0,0 1 0,-4 12 0,2-6 0,1 0 0,1 1 0,0 0 0,1-1 0,0 1 0,1 0 0,1 0 0,0 0 0,0 0 0,1 0 0,1 0 0,1 0 0,-1 0 0,2-1 0,0 0 0,7 16 0,-6-21 0,0 0 0,1 0 0,0-1 0,1 0 0,-1 0 0,1 0 0,1-1 0,-1 0 0,0-1 0,13 6 0,-4-2 0,0-1 0,0-1 0,1 0 0,23 4 0,-20-7 0,1-1 0,0-1 0,-1 0 0,1-2 0,0 0 0,-1-1 0,1-1 0,-1-1 0,0-1 0,20-8 0,-31 10 0,-1 0 0,0-1 0,0 0 0,0 0 0,-1-1 0,1 1 0,-1-2 0,0 1 0,-1-1 0,1 0 0,-1-1 0,0 1 0,-1-1 0,1 0 0,-1-1 0,-1 1 0,1-1 0,-2 0 0,1 0 0,-1-1 0,0 1 0,0-1 0,-1 1 0,-1-1 0,2-14 0,-3 18 0,0-1 0,0 1 0,-1 0 0,1-1 0,-1 1 0,-1 0 0,1 0 0,-1-1 0,0 1 0,0 0 0,0 1 0,-5-8 0,-2-1 0,-1 0 0,-20-20 0,23 27 0,0-1 0,0 0 0,1 0 0,0 0 0,1-1 0,-1 0 0,1 0 0,1 0 0,0-1 0,0 1 0,0-1 0,-3-16 0,5 0 0,1 1 0,1-1 0,4-29 0,0 1 0,-4 51 0,0 0 0,0 0 0,-1 0 0,1 0 0,0 0 0,-1 0 0,1 0 0,-1 0 0,0 0 0,1 0 0,-1 0 0,0 1 0,0-1 0,0 0 0,0 1 0,-1-1 0,1 1 0,0-1 0,-4-2 0,1 1 0,0 0 0,0 1 0,0-1 0,-1 1 0,1 0 0,-1 0 0,-9-2 0,-6 0 0,-1 1 0,-40-2 0,59 5 0,-8 0 0,0-1 0,0 1 0,-1 1 0,1 0 0,0 1 0,0-1 0,0 2 0,-11 3 0,17-4 0,1 0 0,-1 0 0,0 1 0,1-1 0,0 1 0,-1 0 0,1 0 0,0 0 0,0 0 0,1 0 0,-1 1 0,1-1 0,-1 1 0,1 0 0,0-1 0,1 1 0,-1 0 0,1 0 0,0 0 0,0 1 0,0-1 0,-1 6 0,1-1 0,-1 0 0,1 0 0,1 0 0,0 0 0,0 0 0,1 0 0,0 0 0,0 0 0,1 0 0,5 14 0,-5-18 0,1 1 0,0-1 0,0 0 0,1 0 0,-1 0 0,1-1 0,0 1 0,1-1 0,-1 0 0,1 0 0,-1-1 0,1 1 0,0-1 0,1 0 0,-1 0 0,11 4 0,-4-3 0,0 0 0,0-1 0,0 0 0,1-1 0,-1 0 0,1-1 0,-1 0 0,16-2 0,-20 1 0,1-1 0,-1 0 0,0-1 0,0 0 0,0 0 0,0-1 0,-1 0 0,1 0 0,-1-1 0,1 0 0,-1 0 0,0-1 0,7-6 0,-9 7 0,0-1 0,0 1 0,-1-1 0,1 0 0,-1 0 0,0-1 0,-1 1 0,1-1 0,5-12 0,-9 15 0,0 1 0,1-1 0,-1 1 0,0-1 0,0 1 0,0-1 0,0 1 0,-1-1 0,1 1 0,-1-1 0,1 1 0,-1-1 0,0 1 0,0-1 0,0 1 0,0 0 0,-1 0 0,1 0 0,-1-1 0,1 1 0,-1 1 0,0-1 0,1 0 0,-1 0 0,0 1 0,0-1 0,-1 1 0,-2-3 0,-10-6 0,-1 0 0,0 1 0,0 1 0,-1 0 0,0 2 0,0-1 0,-1 2 0,0 1 0,-23-4 0,-13 3 0,-97 2 0,86 4 0,61-1 0,-1-1 0,1 1 0,0 1 0,-1-1 0,1 0 0,-1 1 0,1 0 0,0 0 0,-1 1 0,1-1 0,0 1 0,0 0 0,0 0 0,0 0 0,0 0 0,1 1 0,-1-1 0,1 1 0,0 0 0,-1 0 0,1 0 0,0 1 0,1-1 0,-1 1 0,1 0 0,-1 0 0,1 0 0,1 0 0,-1 0 0,0 0 0,1 0 0,0 0 0,0 1 0,0-1 0,0 0 0,1 1 0,0-1 0,0 1 0,0-1 0,0 1 0,1-1 0,-1 0 0,1 1 0,0-1 0,1 0 0,-1 0 0,1 1 0,0-1 0,0 0 0,4 5 0,-2-1 0,1 0 0,0 0 0,0 0 0,1-1 0,0 0 0,1 0 0,-1-1 0,1 0 0,0 0 0,1 0 0,0-1 0,15 8 0,-11-8 0,1-1 0,-1 0 0,1-1 0,0 0 0,0-1 0,0-1 0,0 0 0,19-1 0,46 0 0,-9 0 0,128-16 0,-125 8 0,0 2 0,118 8 0,-58 1 0,319-3 0,-424 1 0,51 10 0,-50-7 0,49 3 0,428-25 0,-242-5 0,93-5 0,329 26 0,-342 4 0,408-2 0,-570-11 0,-16-1 0,1027 11 0,-578 3 0,-608-2 0,1 0 0,-1 1 0,1 0 0,-1 0 0,1 0 0,-1 1 0,0 0 0,0 0 0,0 1 0,0-1 0,0 1 0,-1 1 0,1-1 0,-1 1 0,0 0 0,6 6 0,-8-8 0,-1 1 0,0 0 0,0 0 0,0 0 0,-1 0 0,1 0 0,-1 0 0,1 0 0,-1 0 0,0 1 0,0-1 0,-1 0 0,1 1 0,-1-1 0,0 1 0,0-1 0,0 1 0,0-1 0,0 1 0,-1-1 0,1 0 0,-1 1 0,0-1 0,0 0 0,-1 1 0,1-1 0,0 0 0,-1 0 0,0 0 0,0 0 0,-4 4 0,-2 5 0,-1-1 0,0 0 0,-1-1 0,0 0 0,0-1 0,-1 0 0,0 0 0,-1-1 0,0-1 0,0 0 0,-1-1 0,-21 8 0,10-6 0,-1-3 0,1 0 0,-1-1 0,0-1 0,0-1 0,-31-3 0,20 0 0,-1-1 0,0 2 0,0 1 0,1 2 0,-41 9 0,45-7 0,0-1 0,0-1 0,0-2 0,-43-3 0,48-1 0,0 2 0,1 1 0,-1 2 0,0 0 0,1 2 0,-1 0 0,-28 10 0,19-2 0,-1-3 0,0-1 0,-1-1 0,0-2 0,0-2 0,-60-3 0,53 2 0,0 2 0,-61 14 0,55-9 0,-72 5 0,-587-12 0,353-5 0,207 5 0,-167-4 0,152-14 0,106 8 0,48 7 0,1-2 0,-1 1 0,1-2 0,0 1 0,0-1 0,0-1 0,0 0 0,1 0 0,0-1 0,0 0 0,0 0 0,1-1 0,0 0 0,0-1 0,1 0 0,0 0 0,0-1 0,-6-11 0,9 14 0,-1 0 0,1 0 0,-1 1 0,0 0 0,0 0 0,-1 0 0,1 1 0,-1 0 0,0 0 0,0 0 0,-1 1 0,1 0 0,-1 0 0,-12-4 0,-10-1 0,0 2 0,-37-5 0,45 8 0,-77-7 0,0 3 0,0 5 0,0 4 0,-107 17 0,-46 22 0,237-36 0,1-1 0,-1 2 0,1-1 0,-16 11 0,15-8 0,-1-1 0,-29 11 0,11-8 0,-1-2 0,0-1 0,-1-2 0,1-1 0,-49-2 0,7-4 0,-78-14 0,52 0 0,-179-19 0,210 33 0,24 2 0,-79-12 0,31-1 0,62 10 0,0-2 0,0-1 0,-65-21 0,80 20 0,-2 1 0,1 2 0,-1 0 0,1 1 0,-28-1 0,-105 6 0,60 0 0,-30-1 0,197-25 0,701-91 0,-443 77 0,-35 0 0,367 0 0,-647 40 0,0 0 0,-1 1 0,1 1 0,28 9 0,19 5 0,67 20 0,-85-22 0,52 9 0,39-2 0,165 39 0,-244-47 0,1-2 0,0-3 0,87 3 0,189-14 0,-136-3 0,22 2 0,222 5 0,-160 18 0,157 4 0,-406-26 0,70 2 0,1-6 0,105-18 0,194-56 0,-310 62 0,-27 6 0,73-22 0,-115 27 0,0 1 0,0 1 0,0 1 0,37 1 0,-33 2 0,0-1 0,0-2 0,32-7 0,103-39-1365,-106 31-5461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08.745"/>
    </inkml:context>
    <inkml:brush xml:id="br0">
      <inkml:brushProperty name="width" value="0.2" units="cm"/>
      <inkml:brushProperty name="height" value="0.2" units="cm"/>
      <inkml:brushProperty name="color" value="#FFFFFF"/>
      <inkml:brushProperty name="ignorePressure" value="1"/>
    </inkml:brush>
  </inkml:definitions>
  <inkml:trace contextRef="#ctx0" brushRef="#br0">627 0,'-626'0,"1090"0,-448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09.259"/>
    </inkml:context>
    <inkml:brush xml:id="br0">
      <inkml:brushProperty name="width" value="0.2" units="cm"/>
      <inkml:brushProperty name="height" value="0.2" units="cm"/>
      <inkml:brushProperty name="color" value="#FFFFFF"/>
      <inkml:brushProperty name="ignorePressure" value="1"/>
    </inkml:brush>
  </inkml:definitions>
  <inkml:trace contextRef="#ctx0" brushRef="#br0">1 0,'4'0,"7"0,5 0,4 0,4 0,2 0,-3 0,-1 0,-5 0,0 0,-8 0,-5 0,-8 0,-8 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12.759"/>
    </inkml:context>
    <inkml:brush xml:id="br0">
      <inkml:brushProperty name="width" value="0.2" units="cm"/>
      <inkml:brushProperty name="height" value="0.2" units="cm"/>
      <inkml:brushProperty name="color" value="#FFFFFF"/>
      <inkml:brushProperty name="ignorePressure" value="1"/>
    </inkml:brush>
  </inkml:definitions>
  <inkml:trace contextRef="#ctx0" brushRef="#br0">4977 0,'-4944'0,"4911"0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1T17:10:40"/>
    </inkml:context>
    <inkml:brush xml:id="br0">
      <inkml:brushProperty name="width" value="0.2" units="cm"/>
      <inkml:brushProperty name="height" value="0.2" units="cm"/>
      <inkml:brushProperty name="color" value="#FFFFFF"/>
    </inkml:brush>
  </inkml:definitions>
  <inkml:trace contextRef="#ctx0" brushRef="#br0">5660 179 24575,'4'-4'0,"-1"0"0,1 1 0,0-1 0,0 1 0,0 0 0,0 0 0,0 0 0,1 0 0,-1 1 0,1 0 0,0 0 0,0 0 0,0 0 0,0 1 0,0 0 0,0 0 0,8 0 0,155-28 0,-99 14 0,-171 15 0,35-1 0,-981 1 0,1038 0 0,0 2 0,0-1 0,1 2 0,-1-1 0,1 1 0,-17 8 0,14-6 0,1-1 0,-1 0 0,0 0 0,-13 1 0,-30 0 0,29-3 0,1 1 0,-50 12 0,11 2 0,-1-3 0,-104 10 0,-135-14 0,195-11 0,-270-5 0,263-1 0,-146-29 0,88-1 0,81 14 0,-1 5 0,-190-12 0,118 18 0,66 3 0,14 3 0,-281-10 0,-820 16 0,1145-2 0,-45-7 0,-39-3 0,-31 13-1365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39:39.655"/>
    </inkml:context>
    <inkml:brush xml:id="br0">
      <inkml:brushProperty name="width" value="0.2" units="cm"/>
      <inkml:brushProperty name="height" value="0.2" units="cm"/>
      <inkml:brushProperty name="color" value="#FFFFFF"/>
      <inkml:brushProperty name="ignorePressure" value="1"/>
    </inkml:brush>
  </inkml:definitions>
  <inkml:trace contextRef="#ctx0" brushRef="#br0">5527 1,'-5504'0,"5481"0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39:47.338"/>
    </inkml:context>
    <inkml:brush xml:id="br0">
      <inkml:brushProperty name="width" value="0.2" units="cm"/>
      <inkml:brushProperty name="height" value="0.2" units="cm"/>
      <inkml:brushProperty name="color" value="#FFFFFF"/>
    </inkml:brush>
  </inkml:definitions>
  <inkml:trace contextRef="#ctx0" brushRef="#br0">0 0 24575,'111'352'0,"-107"-340"0,0 0 0,0-1 0,2 1 0,-1-1 0,1-1 0,12 18 0,-13-24 0,-1 1 0,1 0 0,0-1 0,0 0 0,1 0 0,-1-1 0,1 1 0,0-1 0,0 0 0,0-1 0,0 1 0,0-1 0,1-1 0,7 2 0,13 0 0,0-1 0,0-1 0,0-2 0,0-1 0,-1-1 0,1-1 0,-1-1 0,1-2 0,-2 0 0,1-2 0,-1-1 0,0-1 0,-1-1 0,41-28 0,-58 34 12,0 0 0,-1-1 0,0-1 0,0 1 0,0-1 0,-1 0 0,7-15 0,14-19-1473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31.126"/>
    </inkml:context>
    <inkml:brush xml:id="br0">
      <inkml:brushProperty name="width" value="0.2" units="cm"/>
      <inkml:brushProperty name="height" value="0.2" units="cm"/>
      <inkml:brushProperty name="color" value="#FFFFFF"/>
    </inkml:brush>
  </inkml:definitions>
  <inkml:trace contextRef="#ctx0" brushRef="#br0">1258 89 24575,'-37'-9'0,"0"2"0,0 2 0,0 1 0,0 1 0,-49 5 0,-7-3 0,-3-2 0,-517-40 0,584 37 0,16 3 0,0 0 0,-1 1 0,1 1 0,-1 0 0,-17 2 0,29-1 0,-1 0 0,0 1 0,1-1 0,-1 1 0,1 0 0,-1 0 0,0 0 0,1 0 0,0 1 0,-1-1 0,1 0 0,0 1 0,0 0 0,0-1 0,0 1 0,0 0 0,0 0 0,0 0 0,0 0 0,1 1 0,-1-1 0,1 0 0,0 1 0,0-1 0,0 1 0,0-1 0,0 1 0,0 0 0,1-1 0,-1 1 0,1 4 0,-1 7 0,1 1 0,1-1 0,0 0 0,1 0 0,0 1 0,2-1 0,-1-1 0,2 1 0,0 0 0,0-1 0,1 0 0,1-1 0,0 1 0,16 20 0,-3-7 0,1 0 0,2-1 0,0-1 0,2-1 0,33 24 0,-26-24 0,1-1 0,1-2 0,0-2 0,2-1 0,0-1 0,0-2 0,58 13 0,-68-21 0,1-2 0,0-1 0,0-1 0,1-1 0,-1-1 0,0-2 0,0 0 0,0-2 0,0-1 0,0-1 0,42-16 0,82-43 82,42-16-1529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41.824"/>
    </inkml:context>
    <inkml:brush xml:id="br0">
      <inkml:brushProperty name="width" value="0.2" units="cm"/>
      <inkml:brushProperty name="height" value="0.2" units="cm"/>
      <inkml:brushProperty name="color" value="#FFFFFF"/>
    </inkml:brush>
  </inkml:definitions>
  <inkml:trace contextRef="#ctx0" brushRef="#br0">3120 111 24575,'-68'-1'0,"31"-1"0,0 2 0,-37 5 0,60-2 0,1 0 0,0 1 0,-23 10 0,23-8 0,1-1 0,-1-1 0,1 0 0,-20 3 0,-8-4 0,-72-4 0,68-1 0,-48 4 0,20 10 0,52-7 0,1-2 0,-29 3 0,-139-8 0,-76 4 0,130 24 0,101-19 0,-62 23 0,59-18 0,-41 10 0,53-16 0,1 1 0,0 1 0,-24 13 0,31-13 0,-1-1 0,-1 0 0,1-1 0,-1-1 0,0-1 0,0 0 0,-21 2 0,-2-6 0,28-1 0,0 1 0,0 1 0,-20 3 0,27-3 0,0 1 0,1-1 0,-1 1 0,1 0 0,-1 0 0,1 1 0,0-1 0,0 1 0,0 0 0,0 0 0,0 1 0,-5 5 0,1 1 0,0 0 0,0 0 0,1 1 0,1 0 0,0 1 0,0-1 0,1 1 0,-4 12 0,9-23 0,0 0 0,0 0 0,0-1 0,0 1 0,0 0 0,0 0 0,-1-1 0,1 1 0,0 0 0,0-1 0,-1 1 0,1 0 0,-1-1 0,1 1 0,-1-1 0,1 1 0,-1 0 0,1-1 0,-1 1 0,1-1 0,-1 0 0,1 1 0,-2 0 0,-6-13 0,-5-43 0,11 42 0,-2-4 0,-1 1 0,0 0 0,-1 0 0,0 0 0,-2 1 0,0 0 0,0 0 0,-13-15 0,5 10 0,-2 1 0,0 1 0,-2 0 0,-34-24 0,43 32 0,0 0 0,1-1 0,0 0 0,1 0 0,-13-22 0,14 21 0,0 0 0,0 0 0,-2 1 0,1 1 0,-16-14 0,20 21 0,1 0 0,0 0 0,-1 1 0,0-1 0,0 1 0,1 1 0,-1-1 0,0 1 0,0-1 0,-1 1 0,1 1 0,0-1 0,0 1 0,0 0 0,-1 0 0,1 0 0,0 1 0,0 0 0,-7 2 0,-6 2 0,0 2 0,0 0 0,1 1 0,-27 17 0,22-12 0,0-2 0,-25 10 0,19-9 0,-48 27 0,51-25 0,-1 0 0,-37 13 0,-18 9-1365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51.872"/>
    </inkml:context>
    <inkml:brush xml:id="br0">
      <inkml:brushProperty name="width" value="0.2" units="cm"/>
      <inkml:brushProperty name="height" value="0.2" units="cm"/>
      <inkml:brushProperty name="color" value="#FFFFFF"/>
    </inkml:brush>
  </inkml:definitions>
  <inkml:trace contextRef="#ctx0" brushRef="#br0">2790 197 24575,'-1'-1'0,"1"0"0,-1 0 0,0 0 0,0 0 0,1 0 0,-1 0 0,0 0 0,0 0 0,0 0 0,0 0 0,0 0 0,-1 1 0,1-1 0,0 0 0,0 1 0,0-1 0,-1 1 0,1-1 0,0 1 0,-1 0 0,1-1 0,0 1 0,-3 0 0,-38-6 0,39 6 0,-5-1 0,-14-2 0,0 1 0,0 1 0,-1 0 0,1 2 0,0 1 0,-24 4 0,45-5 0,0-1 0,0 0 0,1 0 0,-1 0 0,0 0 0,0 1 0,1-1 0,-1 0 0,0 1 0,0-1 0,1 0 0,-1 1 0,1-1 0,-1 1 0,0-1 0,1 1 0,-1-1 0,1 1 0,-1 0 0,1-1 0,-1 1 0,1 0 0,0-1 0,-1 1 0,1 0 0,0-1 0,-1 1 0,1 1 0,0-1 0,1 0 0,-1 0 0,0 0 0,1 0 0,-1 0 0,1 0 0,0 0 0,-1 0 0,1 0 0,0 0 0,0 0 0,-1 0 0,1 0 0,0 0 0,0-1 0,1 2 0,44 23 0,-45-24 0,73 39 0,-62-32 0,1-1 0,0 1 0,0-2 0,0 0 0,1-1 0,0 0 0,0-1 0,0 0 0,0-1 0,24 2 0,359-9 0,-393 4 0,0 0 0,1 0 0,-1-1 0,1 0 0,-1 1 0,0-2 0,0 1 0,1 0 0,-1-1 0,0 0 0,7-4 0,-10 6 0,-1-1 0,1 0 0,0 1 0,0-1 0,-1 0 0,1 0 0,-1 1 0,1-1 0,0 0 0,-1 0 0,1 0 0,-1 0 0,0 0 0,1 0 0,-1 0 0,0 0 0,0 0 0,1 0 0,-1 0 0,0 0 0,0-1 0,-1 0 0,1 0 0,-1-1 0,0 1 0,1 0 0,-1 0 0,0 0 0,0 1 0,0-1 0,-1 0 0,1 0 0,0 0 0,-1 1 0,1-1 0,-3-1 0,-18-18 0,-1 1 0,-1 1 0,-1 2 0,0 0 0,-2 1 0,0 2 0,-54-22 0,79 36 0,0-1 0,0 0 0,-1 1 0,1-1 0,0 1 0,0 0 0,0 0 0,0 0 0,-1 0 0,1 0 0,0 0 0,0 1 0,0-1 0,0 1 0,0-1 0,0 1 0,0 0 0,0 0 0,0 0 0,0 0 0,-4 2 0,3 1 0,-1 0 0,0-1 0,1 1 0,-1 0 0,1 1 0,0-1 0,1 1 0,-1-1 0,-1 6 0,-3 8 0,0 0 0,2 0 0,0 1 0,-2 23 0,5-31 0,1 1 0,1-1 0,0 1 0,3 22 0,-3-33 0,-1 1 0,1-1 0,0 0 0,0 1 0,0-1 0,-1 1 0,1-1 0,-1 1 0,1-1 0,-1 0 0,1 1 0,-1-1 0,0 0 0,0 0 0,0 0 0,1 1 0,-1-1 0,0 0 0,-1 0 0,1 0 0,0 0 0,0-1 0,0 1 0,0 0 0,-1 0 0,1-1 0,0 1 0,-1-1 0,1 1 0,-1-1 0,1 1 0,0-1 0,-1 0 0,1 0 0,-1 0 0,1 0 0,-3 0 0,-69 1 0,58-2 0,14 1 0,-84-4 0,0 3 0,0 4 0,-152 26 0,-72 31 0,165-34 0,23 2 0,69-15 0,-1-2 0,-59 5 0,-16-4 0,-89 3 0,131-17 0,-113 3 0,66 24 0,28-10 0,70-9 0,-63 3 0,43-9 0,-95 14 0,133-11 0,4 0 0,0 0 0,0-1 0,1-1 0,-1 0 0,0 0 0,0-2 0,0 1 0,0-2 0,-15-3 0,27 5 0,0-1 0,-1 0 0,1 1 0,0-1 0,0 0 0,-1 0 0,1 0 0,0 0 0,0 0 0,0 0 0,0 0 0,0 0 0,0 0 0,1-1 0,-1 1 0,0 0 0,1-1 0,-1 1 0,0 0 0,1-1 0,-1-1 0,1-1 0,-1 0 0,1 0 0,0 0 0,0 0 0,1 0 0,-1 0 0,1 0 0,1-4 0,3-9 0,1 0 0,16-28 0,-18 37 0,10-27 0,12-21 0,-25 53 0,1 0 0,0 0 0,0 0 0,0 0 0,1 1 0,-1-1 0,0 1 0,1 0 0,0-1 0,0 1 0,-1 0 0,1 1 0,0-1 0,5-1 0,4 0 0,0 0 0,0 1 0,0 1 0,0 0 0,1 1 0,-1 0 0,22 3 0,89 21 0,-106-20 0,329 74 0,-342-78 0,1 1 0,-1 0 0,0 0 0,1 0 0,-1 0 0,0 1 0,0 0 0,0 0 0,0 0 0,0 0 0,0 0 0,-1 1 0,1 0 0,-1 0 0,0 0 0,1 0 0,-2 0 0,1 1 0,0-1 0,-1 1 0,3 4 0,-3-1 0,0 0 0,0-1 0,-1 1 0,0 0 0,-1 0 0,0 0 0,0 0 0,0 0 0,0 0 0,-1 0 0,-1-1 0,1 1 0,-4 8 0,-39 119 0,-99 210 0,113-280 0,17-33 0,-4 9 0,-31 51 0,43-82 0,-1 0 0,-1 0 0,1-1 0,-1 0 0,0 0 0,-1 0 0,0-1 0,0 0 0,-1-1 0,0 0 0,-9 5 0,11-8 0,1-1 0,0-1 0,-1 1 0,0-1 0,1 0 0,-1 0 0,0-1 0,1 0 0,-1 0 0,0-1 0,1 0 0,-1 0 0,1 0 0,-1-1 0,1 0 0,0 0 0,-1-1 0,1 0 0,0 0 0,1 0 0,-6-5 0,-7-3 0,1-2 0,1 0 0,0-1 0,1 0 0,-20-27 0,10 7 0,1-1 0,2-1 0,2-2 0,1 0 0,2-1 0,1 0 0,-11-51 0,4-2 0,4-2 0,-7-105 0,14 23 0,13 150 0,0 0 0,1 0 0,2 1 0,10-43 0,-11 62 0,-1 1 0,1-1 0,1 1 0,-1-1 0,1 1 0,-1 0 0,1 1 0,1-1 0,-1 1 0,1-1 0,0 1 0,0 1 0,0-1 0,0 1 0,1-1 0,-1 2 0,1-1 0,0 1 0,0-1 0,0 2 0,0-1 0,0 1 0,0 0 0,0 0 0,1 0 0,-1 1 0,0 0 0,0 0 0,1 1 0,-1 0 0,0 0 0,0 0 0,0 1 0,0 0 0,0 0 0,0 1 0,7 3 0,-1 4 0,0 0 0,-1 1 0,0 0 0,0 1 0,-1 0 0,-1 1 0,0 0 0,-1 0 0,-1 1 0,9 19 0,4 20 0,22 81 0,-34-105 0,23 132 0,-22-107 0,19 71 0,-22-108 0,1 1 0,14 26 0,-19-40 0,0 0 0,0 0 0,0 0 0,1-1 0,-1 1 0,1-1 0,0 1 0,0-1 0,0 0 0,1 0 0,-1 0 0,1-1 0,-1 1 0,1-1 0,0 0 0,0 0 0,4 1 0,-6-3 0,0-1 0,0 1 0,0-1 0,0 1 0,0-1 0,0 0 0,0 0 0,-1 0 0,1 0 0,0 0 0,0-1 0,-1 1 0,1 0 0,-1-1 0,0 1 0,1-1 0,-1 1 0,0-1 0,0 0 0,0 0 0,0 1 0,0-1 0,0 0 0,0-2 0,3-3 0,26-49 0,-2 0 0,-3-2 0,-2-1 0,24-102 0,32-254 0,-67 339 0,0 3 0,-10 56 0,-5 18 0,-9 30 0,7-16 0,-189 560 0,42-115 0,126-389 0,14-48 0,12-23 0,0 0 0,0 0 0,0 0 0,0 0 0,0 0 0,-1 0 0,1 0 0,0 0 0,0 0 0,0 0 0,0 0 0,0 0 0,0 0 0,-1 0 0,1 0 0,0 0 0,0 0 0,0 0 0,0 0 0,0 0 0,-1 0 0,1-1 0,0 1 0,0 0 0,0 0 0,0 0 0,0 0 0,0 0 0,0 0 0,0 0 0,0 0 0,-1-1 0,1 1 0,0 0 0,0 0 0,0 0 0,0 0 0,0 0 0,0 0 0,0-1 0,0 1 0,0 0 0,0 0 0,0 0 0,0 0 0,0 0 0,0 0 0,0-1 0,0 1 0,0 0 0,0 0 0,0 0 0,0 0 0,0 0 0,0 0 0,0-1 0,0 1 0,0 0 0,1 0 0,-1 0 0,0 0 0,0 0 0,0 0 0,5-41 0,30-84-1365,-14 60-5461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25.572"/>
    </inkml:context>
    <inkml:brush xml:id="br0">
      <inkml:brushProperty name="width" value="0.2" units="cm"/>
      <inkml:brushProperty name="height" value="0.2" units="cm"/>
      <inkml:brushProperty name="color" value="#FFFFFF"/>
    </inkml:brush>
  </inkml:definitions>
  <inkml:trace contextRef="#ctx0" brushRef="#br0">4495 163 24575,'-183'2'0,"-192"-5"0,249-9 0,-68-2 0,-609 15 0,768-3 0,-58-10 0,57 6 0,-53-2 0,56 7 0,-54-11 0,54 6 0,-56-2 0,51 8 0,2 1 0,1-2 0,-1-1 0,1-2 0,-40-10 0,62 11 0,-40-12 0,-1 2 0,0 2 0,-111-7 0,68 17 0,-377 5 0,402 3 0,-138 34 0,47-7 0,-41 12 0,131-26 0,-132 16 0,191-34-86,-13-1-97,0 2 0,0 0 1,1 2-1,0 1 0,0 1 1,-28 12-1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39:39.655"/>
    </inkml:context>
    <inkml:brush xml:id="br0">
      <inkml:brushProperty name="width" value="0.2" units="cm"/>
      <inkml:brushProperty name="height" value="0.2" units="cm"/>
      <inkml:brushProperty name="color" value="#FFFFFF"/>
      <inkml:brushProperty name="ignorePressure" value="1"/>
    </inkml:brush>
  </inkml:definitions>
  <inkml:trace contextRef="#ctx0" brushRef="#br0">5527 1,'-5504'0,"5481"0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27.184"/>
    </inkml:context>
    <inkml:brush xml:id="br0">
      <inkml:brushProperty name="width" value="0.2" units="cm"/>
      <inkml:brushProperty name="height" value="0.2" units="cm"/>
      <inkml:brushProperty name="color" value="#FFFFFF"/>
    </inkml:brush>
  </inkml:definitions>
  <inkml:trace contextRef="#ctx0" brushRef="#br0">0 249 24575,'154'1'0,"-1"-6"0,207-34 0,-352 37 0,219-34 0,-181 29 0,67-18 0,-25 3 0,81-20 0,-117 26 0,2 2 0,-1 3 0,2 2 0,84-3 0,653 13 0,-778-1-341,1-1 0,-1-1-1,21-5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08.745"/>
    </inkml:context>
    <inkml:brush xml:id="br0">
      <inkml:brushProperty name="width" value="0.2" units="cm"/>
      <inkml:brushProperty name="height" value="0.2" units="cm"/>
      <inkml:brushProperty name="color" value="#FFFFFF"/>
      <inkml:brushProperty name="ignorePressure" value="1"/>
    </inkml:brush>
  </inkml:definitions>
  <inkml:trace contextRef="#ctx0" brushRef="#br0">627 0,'-626'0,"1090"0,-448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09.259"/>
    </inkml:context>
    <inkml:brush xml:id="br0">
      <inkml:brushProperty name="width" value="0.2" units="cm"/>
      <inkml:brushProperty name="height" value="0.2" units="cm"/>
      <inkml:brushProperty name="color" value="#FFFFFF"/>
      <inkml:brushProperty name="ignorePressure" value="1"/>
    </inkml:brush>
  </inkml:definitions>
  <inkml:trace contextRef="#ctx0" brushRef="#br0">1 0,'4'0,"7"0,5 0,4 0,4 0,2 0,-3 0,-1 0,-5 0,0 0,-8 0,-5 0,-8 0,-8 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30T20:41:12.759"/>
    </inkml:context>
    <inkml:brush xml:id="br0">
      <inkml:brushProperty name="width" value="0.2" units="cm"/>
      <inkml:brushProperty name="height" value="0.2" units="cm"/>
      <inkml:brushProperty name="color" value="#FFFFFF"/>
      <inkml:brushProperty name="ignorePressure" value="1"/>
    </inkml:brush>
  </inkml:definitions>
  <inkml:trace contextRef="#ctx0" brushRef="#br0">4977 0,'-4944'0,"4911"0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39:47.338"/>
    </inkml:context>
    <inkml:brush xml:id="br0">
      <inkml:brushProperty name="width" value="0.2" units="cm"/>
      <inkml:brushProperty name="height" value="0.2" units="cm"/>
      <inkml:brushProperty name="color" value="#FFFFFF"/>
    </inkml:brush>
  </inkml:definitions>
  <inkml:trace contextRef="#ctx0" brushRef="#br0">0 0 24575,'111'352'0,"-107"-340"0,0 0 0,0-1 0,2 1 0,-1-1 0,1-1 0,12 18 0,-13-24 0,-1 1 0,1 0 0,0-1 0,0 0 0,1 0 0,-1-1 0,1 1 0,0-1 0,0 0 0,0-1 0,0 1 0,0-1 0,1-1 0,7 2 0,13 0 0,0-1 0,0-1 0,0-2 0,0-1 0,-1-1 0,1-1 0,-1-1 0,1-2 0,-2 0 0,1-2 0,-1-1 0,0-1 0,-1-1 0,41-28 0,-58 34 12,0 0 0,-1-1 0,0-1 0,0 1 0,0-1 0,-1 0 0,7-15 0,14-19-1473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31.126"/>
    </inkml:context>
    <inkml:brush xml:id="br0">
      <inkml:brushProperty name="width" value="0.2" units="cm"/>
      <inkml:brushProperty name="height" value="0.2" units="cm"/>
      <inkml:brushProperty name="color" value="#FFFFFF"/>
    </inkml:brush>
  </inkml:definitions>
  <inkml:trace contextRef="#ctx0" brushRef="#br0">1258 89 24575,'-37'-9'0,"0"2"0,0 2 0,0 1 0,0 1 0,-49 5 0,-7-3 0,-3-2 0,-517-40 0,584 37 0,16 3 0,0 0 0,-1 1 0,1 1 0,-1 0 0,-17 2 0,29-1 0,-1 0 0,0 1 0,1-1 0,-1 1 0,1 0 0,-1 0 0,0 0 0,1 0 0,0 1 0,-1-1 0,1 0 0,0 1 0,0 0 0,0-1 0,0 1 0,0 0 0,0 0 0,0 0 0,0 0 0,1 1 0,-1-1 0,1 0 0,0 1 0,0-1 0,0 1 0,0-1 0,0 1 0,0 0 0,1-1 0,-1 1 0,1 4 0,-1 7 0,1 1 0,1-1 0,0 0 0,1 0 0,0 1 0,2-1 0,-1-1 0,2 1 0,0 0 0,0-1 0,1 0 0,1-1 0,0 1 0,16 20 0,-3-7 0,1 0 0,2-1 0,0-1 0,2-1 0,33 24 0,-26-24 0,1-1 0,1-2 0,0-2 0,2-1 0,0-1 0,0-2 0,58 13 0,-68-21 0,1-2 0,0-1 0,0-1 0,1-1 0,-1-1 0,0-2 0,0 0 0,0-2 0,0-1 0,0-1 0,42-16 0,82-43 82,42-16-1529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41.824"/>
    </inkml:context>
    <inkml:brush xml:id="br0">
      <inkml:brushProperty name="width" value="0.2" units="cm"/>
      <inkml:brushProperty name="height" value="0.2" units="cm"/>
      <inkml:brushProperty name="color" value="#FFFFFF"/>
    </inkml:brush>
  </inkml:definitions>
  <inkml:trace contextRef="#ctx0" brushRef="#br0">3120 111 24575,'-68'-1'0,"31"-1"0,0 2 0,-37 5 0,60-2 0,1 0 0,0 1 0,-23 10 0,23-8 0,1-1 0,-1-1 0,1 0 0,-20 3 0,-8-4 0,-72-4 0,68-1 0,-48 4 0,20 10 0,52-7 0,1-2 0,-29 3 0,-139-8 0,-76 4 0,130 24 0,101-19 0,-62 23 0,59-18 0,-41 10 0,53-16 0,1 1 0,0 1 0,-24 13 0,31-13 0,-1-1 0,-1 0 0,1-1 0,-1-1 0,0-1 0,0 0 0,-21 2 0,-2-6 0,28-1 0,0 1 0,0 1 0,-20 3 0,27-3 0,0 1 0,1-1 0,-1 1 0,1 0 0,-1 0 0,1 1 0,0-1 0,0 1 0,0 0 0,0 0 0,0 1 0,-5 5 0,1 1 0,0 0 0,0 0 0,1 1 0,1 0 0,0 1 0,0-1 0,1 1 0,-4 12 0,9-23 0,0 0 0,0 0 0,0-1 0,0 1 0,0 0 0,0 0 0,-1-1 0,1 1 0,0 0 0,0-1 0,-1 1 0,1 0 0,-1-1 0,1 1 0,-1-1 0,1 1 0,-1 0 0,1-1 0,-1 1 0,1-1 0,-1 0 0,1 1 0,-2 0 0,-6-13 0,-5-43 0,11 42 0,-2-4 0,-1 1 0,0 0 0,-1 0 0,0 0 0,-2 1 0,0 0 0,0 0 0,-13-15 0,5 10 0,-2 1 0,0 1 0,-2 0 0,-34-24 0,43 32 0,0 0 0,1-1 0,0 0 0,1 0 0,-13-22 0,14 21 0,0 0 0,0 0 0,-2 1 0,1 1 0,-16-14 0,20 21 0,1 0 0,0 0 0,-1 1 0,0-1 0,0 1 0,1 1 0,-1-1 0,0 1 0,0-1 0,-1 1 0,1 1 0,0-1 0,0 1 0,0 0 0,-1 0 0,1 0 0,0 1 0,0 0 0,-7 2 0,-6 2 0,0 2 0,0 0 0,1 1 0,-27 17 0,22-12 0,0-2 0,-25 10 0,19-9 0,-48 27 0,51-25 0,-1 0 0,-37 13 0,-18 9-1365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51.872"/>
    </inkml:context>
    <inkml:brush xml:id="br0">
      <inkml:brushProperty name="width" value="0.2" units="cm"/>
      <inkml:brushProperty name="height" value="0.2" units="cm"/>
      <inkml:brushProperty name="color" value="#FFFFFF"/>
    </inkml:brush>
  </inkml:definitions>
  <inkml:trace contextRef="#ctx0" brushRef="#br0">2790 197 24575,'-1'-1'0,"1"0"0,-1 0 0,0 0 0,0 0 0,1 0 0,-1 0 0,0 0 0,0 0 0,0 0 0,0 0 0,0 0 0,-1 1 0,1-1 0,0 0 0,0 1 0,0-1 0,-1 1 0,1-1 0,0 1 0,-1 0 0,1-1 0,0 1 0,-3 0 0,-38-6 0,39 6 0,-5-1 0,-14-2 0,0 1 0,0 1 0,-1 0 0,1 2 0,0 1 0,-24 4 0,45-5 0,0-1 0,0 0 0,1 0 0,-1 0 0,0 0 0,0 1 0,1-1 0,-1 0 0,0 1 0,0-1 0,1 0 0,-1 1 0,1-1 0,-1 1 0,0-1 0,1 1 0,-1-1 0,1 1 0,-1 0 0,1-1 0,-1 1 0,1 0 0,0-1 0,-1 1 0,1 0 0,0-1 0,-1 1 0,1 1 0,0-1 0,1 0 0,-1 0 0,0 0 0,1 0 0,-1 0 0,1 0 0,0 0 0,-1 0 0,1 0 0,0 0 0,0 0 0,-1 0 0,1 0 0,0 0 0,0-1 0,1 2 0,44 23 0,-45-24 0,73 39 0,-62-32 0,1-1 0,0 1 0,0-2 0,0 0 0,1-1 0,0 0 0,0-1 0,0 0 0,0-1 0,24 2 0,359-9 0,-393 4 0,0 0 0,1 0 0,-1-1 0,1 0 0,-1 1 0,0-2 0,0 1 0,1 0 0,-1-1 0,0 0 0,7-4 0,-10 6 0,-1-1 0,1 0 0,0 1 0,0-1 0,-1 0 0,1 0 0,-1 1 0,1-1 0,0 0 0,-1 0 0,1 0 0,-1 0 0,0 0 0,1 0 0,-1 0 0,0 0 0,0 0 0,1 0 0,-1 0 0,0 0 0,0-1 0,-1 0 0,1 0 0,-1-1 0,0 1 0,1 0 0,-1 0 0,0 0 0,0 1 0,0-1 0,-1 0 0,1 0 0,0 0 0,-1 1 0,1-1 0,-3-1 0,-18-18 0,-1 1 0,-1 1 0,-1 2 0,0 0 0,-2 1 0,0 2 0,-54-22 0,79 36 0,0-1 0,0 0 0,-1 1 0,1-1 0,0 1 0,0 0 0,0 0 0,0 0 0,-1 0 0,1 0 0,0 0 0,0 1 0,0-1 0,0 1 0,0-1 0,0 1 0,0 0 0,0 0 0,0 0 0,0 0 0,-4 2 0,3 1 0,-1 0 0,0-1 0,1 1 0,-1 0 0,1 1 0,0-1 0,1 1 0,-1-1 0,-1 6 0,-3 8 0,0 0 0,2 0 0,0 1 0,-2 23 0,5-31 0,1 1 0,1-1 0,0 1 0,3 22 0,-3-33 0,-1 1 0,1-1 0,0 0 0,0 1 0,0-1 0,-1 1 0,1-1 0,-1 1 0,1-1 0,-1 0 0,1 1 0,-1-1 0,0 0 0,0 0 0,0 0 0,1 1 0,-1-1 0,0 0 0,-1 0 0,1 0 0,0 0 0,0-1 0,0 1 0,0 0 0,-1 0 0,1-1 0,0 1 0,-1-1 0,1 1 0,-1-1 0,1 1 0,0-1 0,-1 0 0,1 0 0,-1 0 0,1 0 0,-3 0 0,-69 1 0,58-2 0,14 1 0,-84-4 0,0 3 0,0 4 0,-152 26 0,-72 31 0,165-34 0,23 2 0,69-15 0,-1-2 0,-59 5 0,-16-4 0,-89 3 0,131-17 0,-113 3 0,66 24 0,28-10 0,70-9 0,-63 3 0,43-9 0,-95 14 0,133-11 0,4 0 0,0 0 0,0-1 0,1-1 0,-1 0 0,0 0 0,0-2 0,0 1 0,0-2 0,-15-3 0,27 5 0,0-1 0,-1 0 0,1 1 0,0-1 0,0 0 0,-1 0 0,1 0 0,0 0 0,0 0 0,0 0 0,0 0 0,0 0 0,0 0 0,1-1 0,-1 1 0,0 0 0,1-1 0,-1 1 0,0 0 0,1-1 0,-1-1 0,1-1 0,-1 0 0,1 0 0,0 0 0,0 0 0,1 0 0,-1 0 0,1 0 0,1-4 0,3-9 0,1 0 0,16-28 0,-18 37 0,10-27 0,12-21 0,-25 53 0,1 0 0,0 0 0,0 0 0,0 0 0,1 1 0,-1-1 0,0 1 0,1 0 0,0-1 0,0 1 0,-1 0 0,1 1 0,0-1 0,5-1 0,4 0 0,0 0 0,0 1 0,0 1 0,0 0 0,1 1 0,-1 0 0,22 3 0,89 21 0,-106-20 0,329 74 0,-342-78 0,1 1 0,-1 0 0,0 0 0,1 0 0,-1 0 0,0 1 0,0 0 0,0 0 0,0 0 0,0 0 0,0 0 0,-1 1 0,1 0 0,-1 0 0,0 0 0,1 0 0,-2 0 0,1 1 0,0-1 0,-1 1 0,3 4 0,-3-1 0,0 0 0,0-1 0,-1 1 0,0 0 0,-1 0 0,0 0 0,0 0 0,0 0 0,0 0 0,-1 0 0,-1-1 0,1 1 0,-4 8 0,-39 119 0,-99 210 0,113-280 0,17-33 0,-4 9 0,-31 51 0,43-82 0,-1 0 0,-1 0 0,1-1 0,-1 0 0,0 0 0,-1 0 0,0-1 0,0 0 0,-1-1 0,0 0 0,-9 5 0,11-8 0,1-1 0,0-1 0,-1 1 0,0-1 0,1 0 0,-1 0 0,0-1 0,1 0 0,-1 0 0,0-1 0,1 0 0,-1 0 0,1 0 0,-1-1 0,1 0 0,0 0 0,-1-1 0,1 0 0,0 0 0,1 0 0,-6-5 0,-7-3 0,1-2 0,1 0 0,0-1 0,1 0 0,-20-27 0,10 7 0,1-1 0,2-1 0,2-2 0,1 0 0,2-1 0,1 0 0,-11-51 0,4-2 0,4-2 0,-7-105 0,14 23 0,13 150 0,0 0 0,1 0 0,2 1 0,10-43 0,-11 62 0,-1 1 0,1-1 0,1 1 0,-1-1 0,1 1 0,-1 0 0,1 1 0,1-1 0,-1 1 0,1-1 0,0 1 0,0 1 0,0-1 0,0 1 0,1-1 0,-1 2 0,1-1 0,0 1 0,0-1 0,0 2 0,0-1 0,0 1 0,0 0 0,0 0 0,1 0 0,-1 1 0,0 0 0,0 0 0,1 1 0,-1 0 0,0 0 0,0 0 0,0 1 0,0 0 0,0 0 0,0 1 0,7 3 0,-1 4 0,0 0 0,-1 1 0,0 0 0,0 1 0,-1 0 0,-1 1 0,0 0 0,-1 0 0,-1 1 0,9 19 0,4 20 0,22 81 0,-34-105 0,23 132 0,-22-107 0,19 71 0,-22-108 0,1 1 0,14 26 0,-19-40 0,0 0 0,0 0 0,0 0 0,1-1 0,-1 1 0,1-1 0,0 1 0,0-1 0,0 0 0,1 0 0,-1 0 0,1-1 0,-1 1 0,1-1 0,0 0 0,0 0 0,4 1 0,-6-3 0,0-1 0,0 1 0,0-1 0,0 1 0,0-1 0,0 0 0,0 0 0,-1 0 0,1 0 0,0 0 0,0-1 0,-1 1 0,1 0 0,-1-1 0,0 1 0,1-1 0,-1 1 0,0-1 0,0 0 0,0 0 0,0 1 0,0-1 0,0 0 0,0-2 0,3-3 0,26-49 0,-2 0 0,-3-2 0,-2-1 0,24-102 0,32-254 0,-67 339 0,0 3 0,-10 56 0,-5 18 0,-9 30 0,7-16 0,-189 560 0,42-115 0,126-389 0,14-48 0,12-23 0,0 0 0,0 0 0,0 0 0,0 0 0,0 0 0,-1 0 0,1 0 0,0 0 0,0 0 0,0 0 0,0 0 0,0 0 0,0 0 0,-1 0 0,1 0 0,0 0 0,0 0 0,0 0 0,0 0 0,0 0 0,-1 0 0,1-1 0,0 1 0,0 0 0,0 0 0,0 0 0,0 0 0,0 0 0,0 0 0,0 0 0,0 0 0,-1-1 0,1 1 0,0 0 0,0 0 0,0 0 0,0 0 0,0 0 0,0 0 0,0-1 0,0 1 0,0 0 0,0 0 0,0 0 0,0 0 0,0 0 0,0 0 0,0-1 0,0 1 0,0 0 0,0 0 0,0 0 0,0 0 0,0 0 0,0 0 0,0-1 0,0 1 0,0 0 0,1 0 0,-1 0 0,0 0 0,0 0 0,0 0 0,5-41 0,30-84-1365,-14 60-5461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1:02.126"/>
    </inkml:context>
    <inkml:brush xml:id="br0">
      <inkml:brushProperty name="width" value="0.2" units="cm"/>
      <inkml:brushProperty name="height" value="0.2" units="cm"/>
      <inkml:brushProperty name="color" value="#FFFFFF"/>
    </inkml:brush>
  </inkml:definitions>
  <inkml:trace contextRef="#ctx0" brushRef="#br0">1575 1611 24575,'-30'59'0,"25"-43"0,1 0 0,0 1 0,1 0 0,2-1 0,-1 1 0,2 0 0,0 0 0,1-1 0,1 1 0,0 0 0,7 23 0,-2-18 0,1 0 0,1 0 0,1 0 0,1-1 0,0-1 0,2 0 0,25 31 0,-19-28 0,2-1 0,0-1 0,1-1 0,1-1 0,1-1 0,1-1 0,0-2 0,1 0 0,1-1 0,0-2 0,1-1 0,0-1 0,39 9 0,-51-16 0,0-1 0,0 0 0,0-1 0,0-1 0,0-1 0,0 0 0,0-1 0,0 0 0,0-2 0,-1 0 0,0 0 0,25-12 0,-31 12 0,0-2 0,0 1 0,0-1 0,-1-1 0,0 1 0,0-1 0,-1-1 0,0 0 0,0 0 0,-1 0 0,0-1 0,0 1 0,-1-1 0,0-1 0,0 1 0,-1-1 0,-1 0 0,0 0 0,0 0 0,2-15 0,-3 11 0,0-1 0,-1 0 0,-1 0 0,0 0 0,-1 0 0,0 1 0,-1-1 0,-1 0 0,-1 1 0,0-1 0,0 1 0,-2 0 0,0 1 0,0-1 0,-1 1 0,-1 0 0,0 1 0,-1 0 0,-16-17 0,6 8 0,-1 2 0,-1 0 0,-1 1 0,0 1 0,-1 1 0,-40-20 0,25 18 0,-1 1 0,-1 2 0,-72-16 0,10 12 0,0 6 0,-183-2 0,134 16 0,-222 28 0,270-13 0,1 4 0,0 5 0,-98 37 0,15 17 0,165-69 0,0 1 0,1 1 0,0 1 0,1 0 0,1 2 0,-26 26 0,41-39 0,-1 0 0,1 1 0,0 0 0,0 0 0,1-1 0,-1 1 0,0 0 0,1 1 0,0-1 0,0 0 0,0 0 0,0 0 0,0 1 0,1-1 0,-1 0 0,1 1 0,0-1 0,0 0 0,0 1 0,1-1 0,-1 1 0,1-1 0,0 0 0,0 0 0,0 1 0,0-1 0,0 0 0,1 0 0,-1 0 0,1 0 0,0 0 0,0-1 0,0 1 0,0-1 0,0 1 0,4 2 0,10 9 0,0 0 0,1-2 0,0 0 0,32 16 0,-31-18 0,21 12 0,2-3 0,0-1 0,1-1 0,1-3 0,0-1 0,1-3 0,1-1 0,-1-2 0,1-3 0,0-1 0,73-5 0,-89 0 0,0-2 0,1-1 0,-2-1 0,1-1 0,-1-2 0,0-1 0,-1-1 0,0-1 0,0-1 0,-2-2 0,0 0 0,0-2 0,-2-1 0,0-1 0,-1 0 0,-1-2 0,-1-1 0,30-41 0,-40 49 0,0-1 0,-1-1 0,0 0 0,-2 0 0,0 0 0,0-1 0,-2 0 0,0-1 0,-1 1 0,-1-1 0,0 0 0,-1 1 0,-1-1 0,-1 0 0,-1 0 0,0 0 0,-1 0 0,-1 0 0,-1 1 0,-11-32 0,-4-2 0,-3 1 0,-2 1 0,-31-46 0,-102-135 0,126 186 0,-443-594 0,451 615 0,23 23 0,0 0 0,0 0 0,-1-1 0,1 1 0,-1 0 0,1 0 0,0 0 0,-1 0 0,1 0 0,0 0 0,-1 0 0,1 0 0,0 0 0,-1 0 0,1 1 0,0-1 0,-1 0 0,1 0 0,0 0 0,-1 0 0,1 0 0,0 1 0,0-1 0,-1 0 0,1 0 0,0 0 0,0 1 0,-1-1 0,1 0 0,0 0 0,0 1 0,0-1 0,-1 0 0,1 1 0,0-1 0,0 0 0,0 1 0,0-1 0,0 0 0,0 1 0,-1-1 0,0 8 0,0 0 0,1 0 0,-1 0 0,1 0 0,2 11 0,75 767-183,-28 49-803,9 130 1058,-53-904-72,1 23 0,4 0 0,24 96 0,-19-137 0,-15-43 0,0 0 0,0 1 0,0-1 0,0 0 0,0 1 0,0-1 0,0 0 0,0 1 0,0-1 0,0 0 0,1 0 0,-1 1 0,0-1 0,0 0 0,0 1 0,0-1 0,1 0 0,-1 0 0,0 1 0,0-1 0,1 0 0,-1 0 0,0 0 0,0 0 0,1 1 0,-1-1 0,0 0 0,1 0 0,-1 0 0,0 0 0,0 0 0,1 0 0,-1 0 0,0 1 0,1-1 0,-1 0 0,0 0 0,1 0 0,-1 0 0,0-1 0,1 1 0,-1 0 0,0 0 0,1 0 0,-1 0 0,0 0 0,1 0 0,-1 0 0,0-1 0,0 1 0,1 0 0,-1 0 0,0 0 0,0-1 0,1 1 0,-1 0 0,0 0 0,0-1 0,0 1 0,1 0 0,-1 0 0,0-1 0,10-26 0,-9 23 0,84-414 1116,-45 191-1135,254-1329-822,-270 1431 841,-23 119 0,0 0 0,0 0 0,1 0 0,0 0 0,0 0 0,5-9 0,-6 15 0,-1 0 0,0 0 0,0 0 0,1-1 0,-1 1 0,0 0 0,0 0 0,0 0 0,1 0 0,-1 0 0,0 0 0,0 0 0,1 0 0,-1 0 0,0 0 0,0 0 0,1 0 0,-1 0 0,0 0 0,0 0 0,1 0 0,-1 0 0,0 0 0,0 0 0,1 0 0,-1 0 0,0 0 0,0 0 0,1 1 0,-1-1 0,0 0 0,0 0 0,0 0 0,1 0 0,-1 1 0,0-1 0,0 0 0,0 0 0,0 0 0,1 1 0,-1-1 0,0 0 0,0 0 0,0 1 0,0-1 0,0 0 0,0 0 0,0 1 0,12 34 0,27 245 0,-31-206 0,27 264-8,99 826-41,-118-1068 49,-5-71 0,-11-24 0,0-1 0,0 0 0,0 0 0,0 0 0,0 0 0,1 1 0,-1-1 0,0 0 0,0 0 0,0 0 0,0 0 0,1 1 0,-1-1 0,0 0 0,0 0 0,1 0 0,-1 0 0,0 0 0,0 0 0,0 0 0,1 0 0,-1 0 0,0 0 0,0 0 0,1 0 0,-1 0 0,0 0 0,0 0 0,1 0 0,-1 0 0,0 0 0,0 0 0,0 0 0,1 0 0,-1 0 0,0-1 0,0 1 0,1 0 0,-1 0 0,0 0 0,0 0 0,0 0 0,0-1 0,1 1 0,-1 0 0,3-5 0,-1 0 0,0 0 0,0 0 0,0 0 0,0 0 0,1-9 0,55-297 0,-27 125 0,51-298-23,52-265 795,-129 724-682,9-37-29,-13 59-61,0-1 0,0 1 0,1-1 0,-1 1-1,1 0 1,0-1 0,0 1 0,0 0 0,0 0 0,0 1 0,1-1-1,2-2 1,-4 4 0,0 0 0,0 1 0,1 0 0,-1-1 0,0 1 0,0 0 0,0-1 0,1 1 0,-1 0 0,0 0 0,0 0 0,0 0 0,1 0 0,-1 0 0,0 1 0,0-1 0,0 0 0,1 1 0,-1-1 0,0 1 0,0-1 0,0 1 0,0-1 0,0 1 0,0 0 0,0-1 0,0 1 0,0 0 0,1 1 0,6 5 0,-1 1 0,0-1 0,0 1 0,0 0 0,-1 1 0,-1 0 0,6 9 0,34 81 0,-36-78 0,64 169-395,56 233 0,21 216-1024,-126-534 1512,106 505-93,62 270 0,-152-726 0,-24-115 0,-16-39 0,0 1 0,1-1 0,-1 1 0,0-1 0,0 0 0,0 1 0,1-1 0,-1 1 0,0-1 0,1 0 0,-1 1 0,0-1 0,1 1 0,-1-1 0,1 0 0,-1 0 0,1 1 0,-1-1 0,0 0 0,1 0 0,-1 1 0,1-1 0,-1 0 0,1 0 0,-1 0 0,1 0 0,-1 0 0,1 0 0,-1 0 0,1 0 0,-1 0 0,1 0 0,2-4 0,0 1 0,-1-1 0,0 0 0,0 0 0,0 0 0,0 0 0,-1 0 0,1-1 0,-1 1 0,0 0 0,-1-1 0,1-4 0,28-169-29,8-225-1,-26 243-184,41-495-289,72-1359-774,-118 1773 1026,-37-340 1,27 549 250,-12-48 0,2 50 57,14 30-47,0 0 0,-1-1 0,1 1 1,0 0-1,-1-1 0,1 1 1,0 0-1,-1-1 0,1 1 1,-1 0-1,1 0 0,0 0 1,-1-1-1,1 1 0,-1 0 0,1 0 1,-1 0-1,1 0 0,-1 0 1,1 0-1,-1 0 0,1 0 1,0 0-1,-1 0 0,1 0 0,-1 0 1,1 0-1,-1 0 0,1 1 1,-1-1-1,1 0 0,-1 1 1,-3 3 88,0 0 1,0 1-1,0-1 1,1 1-1,0 0 1,0 0-1,0 0 1,-3 10-1,-125 327 190,88-217-319,-106 303-81,-664 2427-391,735-2477 774,68-309-272,12-63 0,6-19 0,11-42 0,19-94 0,-28 105 0,214-1129 1421,-188 967-1329,204-1461 91,-234 1619-147,-5 44-29,-2 10-5,-10 87-11,-25 168 9,-15 129-384,-147 1631-1596,187-1826-2119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25.572"/>
    </inkml:context>
    <inkml:brush xml:id="br0">
      <inkml:brushProperty name="width" value="0.2" units="cm"/>
      <inkml:brushProperty name="height" value="0.2" units="cm"/>
      <inkml:brushProperty name="color" value="#FFFFFF"/>
    </inkml:brush>
  </inkml:definitions>
  <inkml:trace contextRef="#ctx0" brushRef="#br0">4495 163 24575,'-183'2'0,"-192"-5"0,249-9 0,-68-2 0,-609 15 0,768-3 0,-58-10 0,57 6 0,-53-2 0,56 7 0,-54-11 0,54 6 0,-56-2 0,51 8 0,2 1 0,1-2 0,-1-1 0,1-2 0,-40-10 0,62 11 0,-40-12 0,-1 2 0,0 2 0,-111-7 0,68 17 0,-377 5 0,402 3 0,-138 34 0,47-7 0,-41 12 0,131-26 0,-132 16 0,191-34-86,-13-1-97,0 2 0,0 0 1,1 2-1,0 1 0,0 1 1,-28 12-1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20:40:27.184"/>
    </inkml:context>
    <inkml:brush xml:id="br0">
      <inkml:brushProperty name="width" value="0.2" units="cm"/>
      <inkml:brushProperty name="height" value="0.2" units="cm"/>
      <inkml:brushProperty name="color" value="#FFFFFF"/>
    </inkml:brush>
  </inkml:definitions>
  <inkml:trace contextRef="#ctx0" brushRef="#br0">0 249 24575,'154'1'0,"-1"-6"0,207-34 0,-352 37 0,219-34 0,-181 29 0,67-18 0,-25 3 0,81-20 0,-117 26 0,2 2 0,-1 3 0,2 2 0,84-3 0,653 13 0,-778-1-341,1-1 0,-1-1-1,21-5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6/4/2024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20068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64816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365600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223243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130251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39327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1814534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234871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82336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391351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80413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341604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83845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DD57-387B-6B6A-CE13-BEED500FE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7F68F-587C-5D3A-F8F7-70E2518D7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D71B8-FEBF-E00F-8803-CE200536B1B6}"/>
              </a:ext>
            </a:extLst>
          </p:cNvPr>
          <p:cNvSpPr>
            <a:spLocks noGrp="1"/>
          </p:cNvSpPr>
          <p:nvPr>
            <p:ph type="dt" sz="half" idx="10"/>
          </p:nvPr>
        </p:nvSpPr>
        <p:spPr/>
        <p:txBody>
          <a:bodyPr/>
          <a:lstStyle/>
          <a:p>
            <a:fld id="{1E2717AA-DF72-4041-8BED-DA8C2293562A}" type="datetimeFigureOut">
              <a:rPr lang="en-US" smtClean="0"/>
              <a:t>6/4/2024</a:t>
            </a:fld>
            <a:endParaRPr lang="en-US"/>
          </a:p>
        </p:txBody>
      </p:sp>
      <p:sp>
        <p:nvSpPr>
          <p:cNvPr id="5" name="Footer Placeholder 4">
            <a:extLst>
              <a:ext uri="{FF2B5EF4-FFF2-40B4-BE49-F238E27FC236}">
                <a16:creationId xmlns:a16="http://schemas.microsoft.com/office/drawing/2014/main" id="{0383CFB1-51C8-D1D4-30FB-78DBE42E5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B642C-22A2-A918-0EE1-1854225A252E}"/>
              </a:ext>
            </a:extLst>
          </p:cNvPr>
          <p:cNvSpPr>
            <a:spLocks noGrp="1"/>
          </p:cNvSpPr>
          <p:nvPr>
            <p:ph type="sldNum" sz="quarter" idx="12"/>
          </p:nvPr>
        </p:nvSpPr>
        <p:spPr/>
        <p:txBody>
          <a:bodyPr/>
          <a:lstStyle/>
          <a:p>
            <a:fld id="{2387AACA-75D5-4830-84BC-CA3C3BCD696B}" type="slidenum">
              <a:rPr lang="en-US" smtClean="0"/>
              <a:t>‹#›</a:t>
            </a:fld>
            <a:endParaRPr lang="en-US"/>
          </a:p>
        </p:txBody>
      </p:sp>
    </p:spTree>
    <p:extLst>
      <p:ext uri="{BB962C8B-B14F-4D97-AF65-F5344CB8AC3E}">
        <p14:creationId xmlns:p14="http://schemas.microsoft.com/office/powerpoint/2010/main" val="30292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customXml" Target="../ink/ink19.xml"/><Relationship Id="rId18" Type="http://schemas.openxmlformats.org/officeDocument/2006/relationships/image" Target="../media/image47.png"/><Relationship Id="rId3" Type="http://schemas.openxmlformats.org/officeDocument/2006/relationships/customXml" Target="../ink/ink14.xml"/><Relationship Id="rId21" Type="http://schemas.openxmlformats.org/officeDocument/2006/relationships/customXml" Target="../ink/ink23.xml"/><Relationship Id="rId7" Type="http://schemas.openxmlformats.org/officeDocument/2006/relationships/customXml" Target="../ink/ink16.xml"/><Relationship Id="rId12" Type="http://schemas.openxmlformats.org/officeDocument/2006/relationships/image" Target="../media/image43.png"/><Relationship Id="rId17" Type="http://schemas.openxmlformats.org/officeDocument/2006/relationships/customXml" Target="../ink/ink21.xml"/><Relationship Id="rId2" Type="http://schemas.openxmlformats.org/officeDocument/2006/relationships/notesSlide" Target="../notesSlides/notesSlide10.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customXml" Target="../ink/ink18.xml"/><Relationship Id="rId5" Type="http://schemas.openxmlformats.org/officeDocument/2006/relationships/customXml" Target="../ink/ink15.xml"/><Relationship Id="rId15" Type="http://schemas.openxmlformats.org/officeDocument/2006/relationships/customXml" Target="../ink/ink20.xml"/><Relationship Id="rId23" Type="http://schemas.openxmlformats.org/officeDocument/2006/relationships/image" Target="../media/image25.png"/><Relationship Id="rId10" Type="http://schemas.openxmlformats.org/officeDocument/2006/relationships/image" Target="../media/image42.png"/><Relationship Id="rId19" Type="http://schemas.openxmlformats.org/officeDocument/2006/relationships/customXml" Target="../ink/ink22.xml"/><Relationship Id="rId4" Type="http://schemas.openxmlformats.org/officeDocument/2006/relationships/image" Target="../media/image38.png"/><Relationship Id="rId9" Type="http://schemas.openxmlformats.org/officeDocument/2006/relationships/customXml" Target="../ink/ink17.xml"/><Relationship Id="rId14" Type="http://schemas.openxmlformats.org/officeDocument/2006/relationships/image" Target="../media/image45.png"/><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7.xml"/><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customXml" Target="../ink/ink2.xml"/><Relationship Id="rId21" Type="http://schemas.openxmlformats.org/officeDocument/2006/relationships/customXml" Target="../ink/ink11.xml"/><Relationship Id="rId7" Type="http://schemas.openxmlformats.org/officeDocument/2006/relationships/customXml" Target="../ink/ink4.xml"/><Relationship Id="rId12" Type="http://schemas.openxmlformats.org/officeDocument/2006/relationships/image" Target="../media/image17.png"/><Relationship Id="rId17" Type="http://schemas.openxmlformats.org/officeDocument/2006/relationships/customXml" Target="../ink/ink9.xml"/><Relationship Id="rId25" Type="http://schemas.openxmlformats.org/officeDocument/2006/relationships/customXml" Target="../ink/ink13.xml"/><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customXml" Target="../ink/ink6.xml"/><Relationship Id="rId24" Type="http://schemas.openxmlformats.org/officeDocument/2006/relationships/image" Target="../media/image23.png"/><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customXml" Target="../ink/ink12.xml"/><Relationship Id="rId28" Type="http://schemas.openxmlformats.org/officeDocument/2006/relationships/image" Target="../media/image5.png"/><Relationship Id="rId10" Type="http://schemas.openxmlformats.org/officeDocument/2006/relationships/image" Target="../media/image160.png"/><Relationship Id="rId19" Type="http://schemas.openxmlformats.org/officeDocument/2006/relationships/customXml" Target="../ink/ink10.xml"/><Relationship Id="rId4" Type="http://schemas.openxmlformats.org/officeDocument/2006/relationships/image" Target="../media/image36.png"/><Relationship Id="rId9" Type="http://schemas.openxmlformats.org/officeDocument/2006/relationships/customXml" Target="../ink/ink5.xml"/><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EF0470AB-733C-EEB8-5BC6-DAD8202669C0}"/>
              </a:ext>
            </a:extLst>
          </p:cNvPr>
          <p:cNvSpPr>
            <a:spLocks noGrp="1"/>
          </p:cNvSpPr>
          <p:nvPr>
            <p:ph type="body" sz="quarter" idx="14"/>
          </p:nvPr>
        </p:nvSpPr>
        <p:spPr>
          <a:xfrm>
            <a:off x="0" y="4574422"/>
            <a:ext cx="12192000" cy="2283578"/>
          </a:xfrm>
        </p:spPr>
        <p:txBody>
          <a:bodyPr vert="horz" lIns="91440" tIns="45720" rIns="91440" bIns="45720" rtlCol="0" anchor="ctr">
            <a:normAutofit/>
          </a:bodyPr>
          <a:lstStyle/>
          <a:p>
            <a:pPr>
              <a:spcAft>
                <a:spcPts val="600"/>
              </a:spcAft>
            </a:pPr>
            <a:r>
              <a:rPr lang="en-US" sz="3200" dirty="0"/>
              <a:t>             			      </a:t>
            </a:r>
            <a:r>
              <a:rPr lang="en-US" sz="6600" dirty="0">
                <a:latin typeface="+mn-lt"/>
              </a:rPr>
              <a:t>54 Years of Service</a:t>
            </a:r>
            <a:endParaRPr lang="en-US" sz="3200"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B75EAFF-B104-D9CF-B168-92E5E61F595D}"/>
                  </a:ext>
                </a:extLst>
              </p14:cNvPr>
              <p14:cNvContentPartPr/>
              <p14:nvPr/>
            </p14:nvContentPartPr>
            <p14:xfrm>
              <a:off x="1466715" y="419630"/>
              <a:ext cx="2535480" cy="257760"/>
            </p14:xfrm>
          </p:contentPart>
        </mc:Choice>
        <mc:Fallback xmlns="">
          <p:pic>
            <p:nvPicPr>
              <p:cNvPr id="2" name="Ink 1">
                <a:extLst>
                  <a:ext uri="{FF2B5EF4-FFF2-40B4-BE49-F238E27FC236}">
                    <a16:creationId xmlns:a16="http://schemas.microsoft.com/office/drawing/2014/main" id="{AB75EAFF-B104-D9CF-B168-92E5E61F595D}"/>
                  </a:ext>
                </a:extLst>
              </p:cNvPr>
              <p:cNvPicPr/>
              <p:nvPr/>
            </p:nvPicPr>
            <p:blipFill>
              <a:blip r:embed="rId4"/>
              <a:stretch>
                <a:fillRect/>
              </a:stretch>
            </p:blipFill>
            <p:spPr>
              <a:xfrm>
                <a:off x="1430710" y="383630"/>
                <a:ext cx="2607130" cy="329400"/>
              </a:xfrm>
              <a:prstGeom prst="rect">
                <a:avLst/>
              </a:prstGeom>
            </p:spPr>
          </p:pic>
        </mc:Fallback>
      </mc:AlternateContent>
      <p:pic>
        <p:nvPicPr>
          <p:cNvPr id="5" name="Picture 4">
            <a:extLst>
              <a:ext uri="{FF2B5EF4-FFF2-40B4-BE49-F238E27FC236}">
                <a16:creationId xmlns:a16="http://schemas.microsoft.com/office/drawing/2014/main" id="{5D326824-794F-5D58-F4D0-4CE85811DCEC}"/>
              </a:ext>
            </a:extLst>
          </p:cNvPr>
          <p:cNvPicPr>
            <a:picLocks noChangeAspect="1"/>
          </p:cNvPicPr>
          <p:nvPr/>
        </p:nvPicPr>
        <p:blipFill>
          <a:blip r:embed="rId5"/>
          <a:stretch>
            <a:fillRect/>
          </a:stretch>
        </p:blipFill>
        <p:spPr>
          <a:xfrm>
            <a:off x="1785215" y="275423"/>
            <a:ext cx="9038920" cy="4298999"/>
          </a:xfrm>
          <a:prstGeom prst="rect">
            <a:avLst/>
          </a:prstGeom>
        </p:spPr>
      </p:pic>
    </p:spTree>
    <p:extLst>
      <p:ext uri="{BB962C8B-B14F-4D97-AF65-F5344CB8AC3E}">
        <p14:creationId xmlns:p14="http://schemas.microsoft.com/office/powerpoint/2010/main" val="2177614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4B26D-E63F-AEA3-04A2-1CCF0F35857E}"/>
              </a:ext>
            </a:extLst>
          </p:cNvPr>
          <p:cNvSpPr txBox="1"/>
          <p:nvPr/>
        </p:nvSpPr>
        <p:spPr>
          <a:xfrm>
            <a:off x="3432037" y="6794"/>
            <a:ext cx="5717060" cy="707886"/>
          </a:xfrm>
          <a:prstGeom prst="rect">
            <a:avLst/>
          </a:prstGeom>
          <a:noFill/>
        </p:spPr>
        <p:txBody>
          <a:bodyPr wrap="square" rtlCol="0">
            <a:spAutoFit/>
          </a:bodyPr>
          <a:lstStyle/>
          <a:p>
            <a:r>
              <a:rPr lang="en-US" sz="4000" b="1" dirty="0"/>
              <a:t>Community Based Services</a:t>
            </a:r>
          </a:p>
        </p:txBody>
      </p:sp>
      <p:sp>
        <p:nvSpPr>
          <p:cNvPr id="6" name="Rectangle 5">
            <a:extLst>
              <a:ext uri="{FF2B5EF4-FFF2-40B4-BE49-F238E27FC236}">
                <a16:creationId xmlns:a16="http://schemas.microsoft.com/office/drawing/2014/main" id="{3B67C38D-609D-E6DD-D879-BC10C79BC1B4}"/>
              </a:ext>
            </a:extLst>
          </p:cNvPr>
          <p:cNvSpPr/>
          <p:nvPr/>
        </p:nvSpPr>
        <p:spPr>
          <a:xfrm>
            <a:off x="321277" y="65903"/>
            <a:ext cx="11660192" cy="664598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medical information&#10;&#10;Description automatically generated">
            <a:extLst>
              <a:ext uri="{FF2B5EF4-FFF2-40B4-BE49-F238E27FC236}">
                <a16:creationId xmlns:a16="http://schemas.microsoft.com/office/drawing/2014/main" id="{D2B140EF-9F78-2A0A-C10F-539ED6AB5D02}"/>
              </a:ext>
            </a:extLst>
          </p:cNvPr>
          <p:cNvPicPr>
            <a:picLocks noChangeAspect="1"/>
          </p:cNvPicPr>
          <p:nvPr/>
        </p:nvPicPr>
        <p:blipFill>
          <a:blip r:embed="rId2"/>
          <a:stretch>
            <a:fillRect/>
          </a:stretch>
        </p:blipFill>
        <p:spPr>
          <a:xfrm>
            <a:off x="1165820" y="561050"/>
            <a:ext cx="10249494" cy="6061664"/>
          </a:xfrm>
          <a:prstGeom prst="rect">
            <a:avLst/>
          </a:prstGeom>
        </p:spPr>
      </p:pic>
    </p:spTree>
    <p:extLst>
      <p:ext uri="{BB962C8B-B14F-4D97-AF65-F5344CB8AC3E}">
        <p14:creationId xmlns:p14="http://schemas.microsoft.com/office/powerpoint/2010/main" val="222070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white cars&#10;&#10;Description automatically generated">
            <a:extLst>
              <a:ext uri="{FF2B5EF4-FFF2-40B4-BE49-F238E27FC236}">
                <a16:creationId xmlns:a16="http://schemas.microsoft.com/office/drawing/2014/main" id="{3E84155E-4B9A-6850-8392-2B4FD2BE2B89}"/>
              </a:ext>
            </a:extLst>
          </p:cNvPr>
          <p:cNvPicPr>
            <a:picLocks noChangeAspect="1"/>
          </p:cNvPicPr>
          <p:nvPr/>
        </p:nvPicPr>
        <p:blipFill rotWithShape="1">
          <a:blip r:embed="rId2"/>
          <a:srcRect t="2497"/>
          <a:stretch/>
        </p:blipFill>
        <p:spPr>
          <a:xfrm>
            <a:off x="76028" y="332880"/>
            <a:ext cx="8149271" cy="3674915"/>
          </a:xfrm>
          <a:prstGeom prst="rect">
            <a:avLst/>
          </a:prstGeom>
          <a:noFill/>
        </p:spPr>
      </p:pic>
      <p:pic>
        <p:nvPicPr>
          <p:cNvPr id="2" name="Picture 1">
            <a:extLst>
              <a:ext uri="{FF2B5EF4-FFF2-40B4-BE49-F238E27FC236}">
                <a16:creationId xmlns:a16="http://schemas.microsoft.com/office/drawing/2014/main" id="{B338D3DD-7C05-F439-A659-C738F89E3DEC}"/>
              </a:ext>
            </a:extLst>
          </p:cNvPr>
          <p:cNvPicPr>
            <a:picLocks noChangeAspect="1"/>
          </p:cNvPicPr>
          <p:nvPr/>
        </p:nvPicPr>
        <p:blipFill>
          <a:blip r:embed="rId3"/>
          <a:stretch>
            <a:fillRect/>
          </a:stretch>
        </p:blipFill>
        <p:spPr>
          <a:xfrm>
            <a:off x="8395899" y="1675298"/>
            <a:ext cx="3626832" cy="5017332"/>
          </a:xfrm>
          <a:prstGeom prst="rect">
            <a:avLst/>
          </a:prstGeom>
        </p:spPr>
      </p:pic>
    </p:spTree>
    <p:extLst>
      <p:ext uri="{BB962C8B-B14F-4D97-AF65-F5344CB8AC3E}">
        <p14:creationId xmlns:p14="http://schemas.microsoft.com/office/powerpoint/2010/main" val="98689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1"/>
          </p:nvPr>
        </p:nvSpPr>
        <p:spPr>
          <a:xfrm>
            <a:off x="-1277470" y="-2"/>
            <a:ext cx="13716605" cy="7463481"/>
          </a:xfrm>
        </p:spPr>
        <p:txBody>
          <a:bodyPr>
            <a:normAutofit/>
          </a:bodyPr>
          <a:lstStyle/>
          <a:p>
            <a:endParaRPr lang="en-US" sz="3600" dirty="0"/>
          </a:p>
        </p:txBody>
      </p:sp>
      <p:sp useBgFill="1">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flipH="1" flipV="1">
            <a:off x="4070" y="6984926"/>
            <a:ext cx="45719" cy="45719"/>
          </a:xfrm>
        </p:spPr>
        <p:txBody>
          <a:bodyPr anchor="b">
            <a:normAutofit fontScale="90000"/>
          </a:bodyPr>
          <a:lstStyle/>
          <a:p>
            <a:r>
              <a:rPr lang="en-US"/>
              <a:t>.</a:t>
            </a:r>
          </a:p>
        </p:txBody>
      </p:sp>
      <p:sp>
        <p:nvSpPr>
          <p:cNvPr id="7" name="TextBox 6">
            <a:extLst>
              <a:ext uri="{FF2B5EF4-FFF2-40B4-BE49-F238E27FC236}">
                <a16:creationId xmlns:a16="http://schemas.microsoft.com/office/drawing/2014/main" id="{A86EDD1D-B5AC-288A-1723-D57C91426A0E}"/>
              </a:ext>
            </a:extLst>
          </p:cNvPr>
          <p:cNvSpPr txBox="1"/>
          <p:nvPr/>
        </p:nvSpPr>
        <p:spPr>
          <a:xfrm>
            <a:off x="3319618" y="147825"/>
            <a:ext cx="5261108" cy="646331"/>
          </a:xfrm>
          <a:prstGeom prst="rect">
            <a:avLst/>
          </a:prstGeom>
          <a:noFill/>
        </p:spPr>
        <p:txBody>
          <a:bodyPr wrap="square" rtlCol="0">
            <a:spAutoFit/>
          </a:bodyPr>
          <a:lstStyle/>
          <a:p>
            <a:r>
              <a:rPr lang="en-US" sz="3600" b="1" dirty="0">
                <a:solidFill>
                  <a:schemeClr val="bg1"/>
                </a:solidFill>
              </a:rPr>
              <a:t>Seven County Service Data</a:t>
            </a:r>
          </a:p>
        </p:txBody>
      </p:sp>
      <p:pic>
        <p:nvPicPr>
          <p:cNvPr id="5" name="Picture 4" descr="A white and black text with black text&#10;&#10;Description automatically generated">
            <a:extLst>
              <a:ext uri="{FF2B5EF4-FFF2-40B4-BE49-F238E27FC236}">
                <a16:creationId xmlns:a16="http://schemas.microsoft.com/office/drawing/2014/main" id="{ECBF7A3E-6837-FB07-DD49-EB0C8ED44FC4}"/>
              </a:ext>
            </a:extLst>
          </p:cNvPr>
          <p:cNvPicPr>
            <a:picLocks noChangeAspect="1"/>
          </p:cNvPicPr>
          <p:nvPr/>
        </p:nvPicPr>
        <p:blipFill>
          <a:blip r:embed="rId3"/>
          <a:stretch>
            <a:fillRect/>
          </a:stretch>
        </p:blipFill>
        <p:spPr>
          <a:xfrm>
            <a:off x="2025689" y="794158"/>
            <a:ext cx="7494537" cy="5916017"/>
          </a:xfrm>
          <a:prstGeom prst="rect">
            <a:avLst/>
          </a:prstGeom>
        </p:spPr>
      </p:pic>
    </p:spTree>
    <p:extLst>
      <p:ext uri="{BB962C8B-B14F-4D97-AF65-F5344CB8AC3E}">
        <p14:creationId xmlns:p14="http://schemas.microsoft.com/office/powerpoint/2010/main" val="204158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6FEB6-EE4A-107D-6C87-88444B92F5E4}"/>
              </a:ext>
            </a:extLst>
          </p:cNvPr>
          <p:cNvSpPr>
            <a:spLocks noGrp="1"/>
          </p:cNvSpPr>
          <p:nvPr>
            <p:ph type="body" sz="quarter" idx="11"/>
          </p:nvPr>
        </p:nvSpPr>
        <p:spPr>
          <a:xfrm>
            <a:off x="0" y="3216686"/>
            <a:ext cx="12192000" cy="3651813"/>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r>
              <a:rPr lang="en-US" sz="1600" b="1" dirty="0"/>
              <a:t>* Not Documented in Spreadsheet</a:t>
            </a:r>
          </a:p>
          <a:p>
            <a:r>
              <a:rPr lang="en-US" sz="1600" b="1" dirty="0"/>
              <a:t>		** Outside Catchment Area  </a:t>
            </a:r>
            <a:r>
              <a:rPr lang="en-US" dirty="0"/>
              <a:t>		</a:t>
            </a:r>
          </a:p>
        </p:txBody>
      </p:sp>
      <p:sp>
        <p:nvSpPr>
          <p:cNvPr id="3" name="Title 2">
            <a:extLst>
              <a:ext uri="{FF2B5EF4-FFF2-40B4-BE49-F238E27FC236}">
                <a16:creationId xmlns:a16="http://schemas.microsoft.com/office/drawing/2014/main" id="{01C72595-31EE-59A3-5B58-F00E8849E85C}"/>
              </a:ext>
            </a:extLst>
          </p:cNvPr>
          <p:cNvSpPr>
            <a:spLocks noGrp="1"/>
          </p:cNvSpPr>
          <p:nvPr>
            <p:ph type="title"/>
          </p:nvPr>
        </p:nvSpPr>
        <p:spPr>
          <a:xfrm>
            <a:off x="2292050" y="133634"/>
            <a:ext cx="7799302" cy="1325563"/>
          </a:xfrm>
        </p:spPr>
        <p:txBody>
          <a:bodyPr>
            <a:normAutofit/>
          </a:bodyPr>
          <a:lstStyle/>
          <a:p>
            <a:r>
              <a:rPr lang="en-US" dirty="0"/>
              <a:t>        Hospitalization Statistics </a:t>
            </a:r>
            <a:br>
              <a:rPr lang="en-US" dirty="0"/>
            </a:br>
            <a:r>
              <a:rPr lang="en-US" dirty="0"/>
              <a:t>September 2023 – February 2024</a:t>
            </a:r>
          </a:p>
        </p:txBody>
      </p:sp>
      <p:pic>
        <p:nvPicPr>
          <p:cNvPr id="6" name="Picture 5" descr="A table with numbers and text&#10;&#10;Description automatically generated">
            <a:extLst>
              <a:ext uri="{FF2B5EF4-FFF2-40B4-BE49-F238E27FC236}">
                <a16:creationId xmlns:a16="http://schemas.microsoft.com/office/drawing/2014/main" id="{CAECFA7B-4BA6-295F-6EAC-FF25003ACFD7}"/>
              </a:ext>
            </a:extLst>
          </p:cNvPr>
          <p:cNvPicPr>
            <a:picLocks noChangeAspect="1"/>
          </p:cNvPicPr>
          <p:nvPr/>
        </p:nvPicPr>
        <p:blipFill>
          <a:blip r:embed="rId2"/>
          <a:stretch>
            <a:fillRect/>
          </a:stretch>
        </p:blipFill>
        <p:spPr>
          <a:xfrm>
            <a:off x="251556" y="1459197"/>
            <a:ext cx="5641975" cy="4773295"/>
          </a:xfrm>
          <a:prstGeom prst="rect">
            <a:avLst/>
          </a:prstGeom>
        </p:spPr>
      </p:pic>
      <p:pic>
        <p:nvPicPr>
          <p:cNvPr id="7" name="Picture 6">
            <a:extLst>
              <a:ext uri="{FF2B5EF4-FFF2-40B4-BE49-F238E27FC236}">
                <a16:creationId xmlns:a16="http://schemas.microsoft.com/office/drawing/2014/main" id="{7AD67B2F-8159-FC16-3321-A9210AC448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4857" y="2072095"/>
            <a:ext cx="4511675" cy="1615440"/>
          </a:xfrm>
          <a:prstGeom prst="rect">
            <a:avLst/>
          </a:prstGeom>
          <a:noFill/>
        </p:spPr>
      </p:pic>
      <p:pic>
        <p:nvPicPr>
          <p:cNvPr id="8" name="Picture 7">
            <a:extLst>
              <a:ext uri="{FF2B5EF4-FFF2-40B4-BE49-F238E27FC236}">
                <a16:creationId xmlns:a16="http://schemas.microsoft.com/office/drawing/2014/main" id="{D8B3554F-48F9-B268-D365-5E5376F146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1688" y="3829584"/>
            <a:ext cx="4438015" cy="1804670"/>
          </a:xfrm>
          <a:prstGeom prst="rect">
            <a:avLst/>
          </a:prstGeom>
          <a:noFill/>
        </p:spPr>
      </p:pic>
      <p:sp>
        <p:nvSpPr>
          <p:cNvPr id="9" name="TextBox 8">
            <a:extLst>
              <a:ext uri="{FF2B5EF4-FFF2-40B4-BE49-F238E27FC236}">
                <a16:creationId xmlns:a16="http://schemas.microsoft.com/office/drawing/2014/main" id="{8A0677A1-E127-7BF3-4862-819D7B0E1D49}"/>
              </a:ext>
            </a:extLst>
          </p:cNvPr>
          <p:cNvSpPr txBox="1"/>
          <p:nvPr/>
        </p:nvSpPr>
        <p:spPr>
          <a:xfrm>
            <a:off x="11444140" y="20984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1546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653367" y="170258"/>
            <a:ext cx="10718623" cy="505552"/>
          </a:xfrm>
        </p:spPr>
        <p:txBody>
          <a:bodyPr/>
          <a:lstStyle/>
          <a:p>
            <a:pPr algn="ctr"/>
            <a:r>
              <a:rPr lang="en-US" sz="4400" dirty="0"/>
              <a:t> </a:t>
            </a:r>
            <a:r>
              <a:rPr lang="en-US" sz="3200" dirty="0"/>
              <a:t>The Value of the Gulf Bend Regional Community Collaborative:</a:t>
            </a:r>
            <a:endParaRPr lang="en-US" sz="4400" dirty="0"/>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892064" y="7513878"/>
            <a:ext cx="4294206" cy="755650"/>
          </a:xfrm>
        </p:spPr>
        <p:txBody>
          <a:bodyPr/>
          <a:lstStyle/>
          <a:p>
            <a:endParaRPr lang="en-US" dirty="0"/>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653367" y="7538543"/>
            <a:ext cx="4294206" cy="755650"/>
          </a:xfrm>
        </p:spPr>
        <p:txBody>
          <a:bodyPr/>
          <a:lstStyle/>
          <a:p>
            <a:endParaRPr lang="en-US" dirty="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7519634" y="6914353"/>
            <a:ext cx="4294206" cy="346883"/>
          </a:xfrm>
        </p:spPr>
        <p:txBody>
          <a:bodyPr/>
          <a:lstStyle/>
          <a:p>
            <a:endParaRPr lang="en-US" dirty="0"/>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p:txBody>
          <a:bodyPr/>
          <a:lstStyle/>
          <a:p>
            <a:r>
              <a:rPr lang="en-US" dirty="0"/>
              <a: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355666F-FC3A-6A37-CDEC-9714D8E30B8B}"/>
                  </a:ext>
                </a:extLst>
              </p14:cNvPr>
              <p14:cNvContentPartPr/>
              <p14:nvPr/>
            </p14:nvContentPartPr>
            <p14:xfrm>
              <a:off x="743790" y="4860825"/>
              <a:ext cx="1990080" cy="360"/>
            </p14:xfrm>
          </p:contentPart>
        </mc:Choice>
        <mc:Fallback xmlns="">
          <p:pic>
            <p:nvPicPr>
              <p:cNvPr id="2" name="Ink 1">
                <a:extLst>
                  <a:ext uri="{FF2B5EF4-FFF2-40B4-BE49-F238E27FC236}">
                    <a16:creationId xmlns:a16="http://schemas.microsoft.com/office/drawing/2014/main" id="{1355666F-FC3A-6A37-CDEC-9714D8E30B8B}"/>
                  </a:ext>
                </a:extLst>
              </p:cNvPr>
              <p:cNvPicPr/>
              <p:nvPr/>
            </p:nvPicPr>
            <p:blipFill>
              <a:blip r:embed="rId4"/>
              <a:stretch>
                <a:fillRect/>
              </a:stretch>
            </p:blipFill>
            <p:spPr>
              <a:xfrm>
                <a:off x="707790" y="4824825"/>
                <a:ext cx="20617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36899C1-F0DA-F89E-D342-609FA2AE4666}"/>
                  </a:ext>
                </a:extLst>
              </p14:cNvPr>
              <p14:cNvContentPartPr/>
              <p14:nvPr/>
            </p14:nvContentPartPr>
            <p14:xfrm>
              <a:off x="4238310" y="4457625"/>
              <a:ext cx="274680" cy="181440"/>
            </p14:xfrm>
          </p:contentPart>
        </mc:Choice>
        <mc:Fallback xmlns="">
          <p:pic>
            <p:nvPicPr>
              <p:cNvPr id="3" name="Ink 2">
                <a:extLst>
                  <a:ext uri="{FF2B5EF4-FFF2-40B4-BE49-F238E27FC236}">
                    <a16:creationId xmlns:a16="http://schemas.microsoft.com/office/drawing/2014/main" id="{E36899C1-F0DA-F89E-D342-609FA2AE4666}"/>
                  </a:ext>
                </a:extLst>
              </p:cNvPr>
              <p:cNvPicPr/>
              <p:nvPr/>
            </p:nvPicPr>
            <p:blipFill>
              <a:blip r:embed="rId6"/>
              <a:stretch>
                <a:fillRect/>
              </a:stretch>
            </p:blipFill>
            <p:spPr>
              <a:xfrm>
                <a:off x="4202310" y="4421696"/>
                <a:ext cx="346320" cy="25293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37D3F18-B1D1-12B4-66D5-5153B8F8AFED}"/>
                  </a:ext>
                </a:extLst>
              </p14:cNvPr>
              <p14:cNvContentPartPr/>
              <p14:nvPr/>
            </p14:nvContentPartPr>
            <p14:xfrm>
              <a:off x="1642710" y="5035065"/>
              <a:ext cx="463320" cy="227160"/>
            </p14:xfrm>
          </p:contentPart>
        </mc:Choice>
        <mc:Fallback xmlns="">
          <p:pic>
            <p:nvPicPr>
              <p:cNvPr id="7" name="Ink 6">
                <a:extLst>
                  <a:ext uri="{FF2B5EF4-FFF2-40B4-BE49-F238E27FC236}">
                    <a16:creationId xmlns:a16="http://schemas.microsoft.com/office/drawing/2014/main" id="{E37D3F18-B1D1-12B4-66D5-5153B8F8AFED}"/>
                  </a:ext>
                </a:extLst>
              </p:cNvPr>
              <p:cNvPicPr/>
              <p:nvPr/>
            </p:nvPicPr>
            <p:blipFill>
              <a:blip r:embed="rId8"/>
              <a:stretch>
                <a:fillRect/>
              </a:stretch>
            </p:blipFill>
            <p:spPr>
              <a:xfrm>
                <a:off x="1606710" y="4999065"/>
                <a:ext cx="5349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6D602AC-A219-64A7-4EBB-D9D5419E5924}"/>
                  </a:ext>
                </a:extLst>
              </p14:cNvPr>
              <p14:cNvContentPartPr/>
              <p14:nvPr/>
            </p14:nvContentPartPr>
            <p14:xfrm>
              <a:off x="486390" y="4884225"/>
              <a:ext cx="1123200" cy="196200"/>
            </p14:xfrm>
          </p:contentPart>
        </mc:Choice>
        <mc:Fallback xmlns="">
          <p:pic>
            <p:nvPicPr>
              <p:cNvPr id="8" name="Ink 7">
                <a:extLst>
                  <a:ext uri="{FF2B5EF4-FFF2-40B4-BE49-F238E27FC236}">
                    <a16:creationId xmlns:a16="http://schemas.microsoft.com/office/drawing/2014/main" id="{C6D602AC-A219-64A7-4EBB-D9D5419E5924}"/>
                  </a:ext>
                </a:extLst>
              </p:cNvPr>
              <p:cNvPicPr/>
              <p:nvPr/>
            </p:nvPicPr>
            <p:blipFill>
              <a:blip r:embed="rId10"/>
              <a:stretch>
                <a:fillRect/>
              </a:stretch>
            </p:blipFill>
            <p:spPr>
              <a:xfrm>
                <a:off x="450402" y="4848225"/>
                <a:ext cx="1194817"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729823CD-AC9F-EC90-7E19-C2DD5D13D5C2}"/>
                  </a:ext>
                </a:extLst>
              </p14:cNvPr>
              <p14:cNvContentPartPr/>
              <p14:nvPr/>
            </p14:nvContentPartPr>
            <p14:xfrm>
              <a:off x="748110" y="4853265"/>
              <a:ext cx="1181880" cy="524520"/>
            </p14:xfrm>
          </p:contentPart>
        </mc:Choice>
        <mc:Fallback xmlns="">
          <p:pic>
            <p:nvPicPr>
              <p:cNvPr id="13" name="Ink 12">
                <a:extLst>
                  <a:ext uri="{FF2B5EF4-FFF2-40B4-BE49-F238E27FC236}">
                    <a16:creationId xmlns:a16="http://schemas.microsoft.com/office/drawing/2014/main" id="{729823CD-AC9F-EC90-7E19-C2DD5D13D5C2}"/>
                  </a:ext>
                </a:extLst>
              </p:cNvPr>
              <p:cNvPicPr/>
              <p:nvPr/>
            </p:nvPicPr>
            <p:blipFill>
              <a:blip r:embed="rId12"/>
              <a:stretch>
                <a:fillRect/>
              </a:stretch>
            </p:blipFill>
            <p:spPr>
              <a:xfrm>
                <a:off x="712121" y="4817290"/>
                <a:ext cx="1253498" cy="596111"/>
              </a:xfrm>
              <a:prstGeom prst="rect">
                <a:avLst/>
              </a:prstGeom>
            </p:spPr>
          </p:pic>
        </mc:Fallback>
      </mc:AlternateContent>
      <p:grpSp>
        <p:nvGrpSpPr>
          <p:cNvPr id="21" name="Group 20">
            <a:extLst>
              <a:ext uri="{FF2B5EF4-FFF2-40B4-BE49-F238E27FC236}">
                <a16:creationId xmlns:a16="http://schemas.microsoft.com/office/drawing/2014/main" id="{57F1231F-4C49-1071-909E-500444510CFB}"/>
              </a:ext>
            </a:extLst>
          </p:cNvPr>
          <p:cNvGrpSpPr/>
          <p:nvPr/>
        </p:nvGrpSpPr>
        <p:grpSpPr>
          <a:xfrm>
            <a:off x="847470" y="4815465"/>
            <a:ext cx="2108160" cy="141120"/>
            <a:chOff x="847470" y="4815465"/>
            <a:chExt cx="2108160" cy="141120"/>
          </a:xfrm>
        </p:grpSpPr>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8FF73162-C239-2A7D-AD63-F4BB66D48B2B}"/>
                    </a:ext>
                  </a:extLst>
                </p14:cNvPr>
                <p14:cNvContentPartPr/>
                <p14:nvPr/>
              </p14:nvContentPartPr>
              <p14:xfrm>
                <a:off x="1001190" y="4817985"/>
                <a:ext cx="1618200" cy="84600"/>
              </p14:xfrm>
            </p:contentPart>
          </mc:Choice>
          <mc:Fallback xmlns="">
            <p:pic>
              <p:nvPicPr>
                <p:cNvPr id="4" name="Ink 3">
                  <a:extLst>
                    <a:ext uri="{FF2B5EF4-FFF2-40B4-BE49-F238E27FC236}">
                      <a16:creationId xmlns:a16="http://schemas.microsoft.com/office/drawing/2014/main" id="{8FF73162-C239-2A7D-AD63-F4BB66D48B2B}"/>
                    </a:ext>
                  </a:extLst>
                </p:cNvPr>
                <p:cNvPicPr/>
                <p:nvPr/>
              </p:nvPicPr>
              <p:blipFill>
                <a:blip r:embed="rId14"/>
                <a:stretch>
                  <a:fillRect/>
                </a:stretch>
              </p:blipFill>
              <p:spPr>
                <a:xfrm>
                  <a:off x="965198" y="4781985"/>
                  <a:ext cx="1689824"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C2631476-B0F9-0A7D-ED0F-510805E7A00C}"/>
                    </a:ext>
                  </a:extLst>
                </p14:cNvPr>
                <p14:cNvContentPartPr/>
                <p14:nvPr/>
              </p14:nvContentPartPr>
              <p14:xfrm>
                <a:off x="847470" y="4815465"/>
                <a:ext cx="915120" cy="90000"/>
              </p14:xfrm>
            </p:contentPart>
          </mc:Choice>
          <mc:Fallback xmlns="">
            <p:pic>
              <p:nvPicPr>
                <p:cNvPr id="5" name="Ink 4">
                  <a:extLst>
                    <a:ext uri="{FF2B5EF4-FFF2-40B4-BE49-F238E27FC236}">
                      <a16:creationId xmlns:a16="http://schemas.microsoft.com/office/drawing/2014/main" id="{C2631476-B0F9-0A7D-ED0F-510805E7A00C}"/>
                    </a:ext>
                  </a:extLst>
                </p:cNvPr>
                <p:cNvPicPr/>
                <p:nvPr/>
              </p:nvPicPr>
              <p:blipFill>
                <a:blip r:embed="rId16"/>
                <a:stretch>
                  <a:fillRect/>
                </a:stretch>
              </p:blipFill>
              <p:spPr>
                <a:xfrm>
                  <a:off x="811470" y="4779465"/>
                  <a:ext cx="986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F1F8D10B-528E-14B5-C4A5-E3DE79D96C64}"/>
                    </a:ext>
                  </a:extLst>
                </p14:cNvPr>
                <p14:cNvContentPartPr/>
                <p14:nvPr/>
              </p14:nvContentPartPr>
              <p14:xfrm>
                <a:off x="2583750" y="4956225"/>
                <a:ext cx="225720" cy="360"/>
              </p14:xfrm>
            </p:contentPart>
          </mc:Choice>
          <mc:Fallback xmlns="">
            <p:pic>
              <p:nvPicPr>
                <p:cNvPr id="17" name="Ink 16">
                  <a:extLst>
                    <a:ext uri="{FF2B5EF4-FFF2-40B4-BE49-F238E27FC236}">
                      <a16:creationId xmlns:a16="http://schemas.microsoft.com/office/drawing/2014/main" id="{F1F8D10B-528E-14B5-C4A5-E3DE79D96C64}"/>
                    </a:ext>
                  </a:extLst>
                </p:cNvPr>
                <p:cNvPicPr/>
                <p:nvPr/>
              </p:nvPicPr>
              <p:blipFill>
                <a:blip r:embed="rId18"/>
                <a:stretch>
                  <a:fillRect/>
                </a:stretch>
              </p:blipFill>
              <p:spPr>
                <a:xfrm>
                  <a:off x="2547750" y="4920225"/>
                  <a:ext cx="297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09958DF4-F032-2FA8-C427-92D915FAEBA9}"/>
                    </a:ext>
                  </a:extLst>
                </p14:cNvPr>
                <p14:cNvContentPartPr/>
                <p14:nvPr/>
              </p14:nvContentPartPr>
              <p14:xfrm>
                <a:off x="2885790" y="4956225"/>
                <a:ext cx="69840" cy="360"/>
              </p14:xfrm>
            </p:contentPart>
          </mc:Choice>
          <mc:Fallback xmlns="">
            <p:pic>
              <p:nvPicPr>
                <p:cNvPr id="18" name="Ink 17">
                  <a:extLst>
                    <a:ext uri="{FF2B5EF4-FFF2-40B4-BE49-F238E27FC236}">
                      <a16:creationId xmlns:a16="http://schemas.microsoft.com/office/drawing/2014/main" id="{09958DF4-F032-2FA8-C427-92D915FAEBA9}"/>
                    </a:ext>
                  </a:extLst>
                </p:cNvPr>
                <p:cNvPicPr/>
                <p:nvPr/>
              </p:nvPicPr>
              <p:blipFill>
                <a:blip r:embed="rId20"/>
                <a:stretch>
                  <a:fillRect/>
                </a:stretch>
              </p:blipFill>
              <p:spPr>
                <a:xfrm>
                  <a:off x="2849790" y="4920225"/>
                  <a:ext cx="1414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F6115A93-D2A2-52B5-D960-F92721575DD5}"/>
                    </a:ext>
                  </a:extLst>
                </p14:cNvPr>
                <p14:cNvContentPartPr/>
                <p14:nvPr/>
              </p14:nvContentPartPr>
              <p14:xfrm>
                <a:off x="1008390" y="4908705"/>
                <a:ext cx="1792080" cy="360"/>
              </p14:xfrm>
            </p:contentPart>
          </mc:Choice>
          <mc:Fallback xmlns="">
            <p:pic>
              <p:nvPicPr>
                <p:cNvPr id="20" name="Ink 19">
                  <a:extLst>
                    <a:ext uri="{FF2B5EF4-FFF2-40B4-BE49-F238E27FC236}">
                      <a16:creationId xmlns:a16="http://schemas.microsoft.com/office/drawing/2014/main" id="{F6115A93-D2A2-52B5-D960-F92721575DD5}"/>
                    </a:ext>
                  </a:extLst>
                </p:cNvPr>
                <p:cNvPicPr/>
                <p:nvPr/>
              </p:nvPicPr>
              <p:blipFill>
                <a:blip r:embed="rId22"/>
                <a:stretch>
                  <a:fillRect/>
                </a:stretch>
              </p:blipFill>
              <p:spPr>
                <a:xfrm>
                  <a:off x="972390" y="4872705"/>
                  <a:ext cx="1863720" cy="72000"/>
                </a:xfrm>
                <a:prstGeom prst="rect">
                  <a:avLst/>
                </a:prstGeom>
              </p:spPr>
            </p:pic>
          </mc:Fallback>
        </mc:AlternateContent>
      </p:grpSp>
      <p:sp>
        <p:nvSpPr>
          <p:cNvPr id="9" name="Picture Placeholder 8">
            <a:extLst>
              <a:ext uri="{FF2B5EF4-FFF2-40B4-BE49-F238E27FC236}">
                <a16:creationId xmlns:a16="http://schemas.microsoft.com/office/drawing/2014/main" id="{6656B520-34AC-B130-75AB-1FECD43BAA7E}"/>
              </a:ext>
            </a:extLst>
          </p:cNvPr>
          <p:cNvSpPr>
            <a:spLocks noGrp="1"/>
          </p:cNvSpPr>
          <p:nvPr>
            <p:ph type="pic" sz="quarter" idx="12"/>
          </p:nvPr>
        </p:nvSpPr>
        <p:spPr>
          <a:xfrm>
            <a:off x="12183805" y="3785190"/>
            <a:ext cx="45719" cy="2260009"/>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7DA85E5-6CC3-6B65-CA2A-F0043777C2AA}"/>
              </a:ext>
            </a:extLst>
          </p:cNvPr>
          <p:cNvPicPr>
            <a:picLocks noChangeAspect="1"/>
          </p:cNvPicPr>
          <p:nvPr/>
        </p:nvPicPr>
        <p:blipFill>
          <a:blip r:embed="rId23"/>
          <a:stretch>
            <a:fillRect/>
          </a:stretch>
        </p:blipFill>
        <p:spPr>
          <a:xfrm>
            <a:off x="6439493" y="1147881"/>
            <a:ext cx="5061041" cy="5054283"/>
          </a:xfrm>
          <a:prstGeom prst="rect">
            <a:avLst/>
          </a:prstGeom>
        </p:spPr>
      </p:pic>
      <p:sp>
        <p:nvSpPr>
          <p:cNvPr id="12" name="TextBox 11">
            <a:extLst>
              <a:ext uri="{FF2B5EF4-FFF2-40B4-BE49-F238E27FC236}">
                <a16:creationId xmlns:a16="http://schemas.microsoft.com/office/drawing/2014/main" id="{DF7695D8-DA57-BC81-2466-0B36C7803870}"/>
              </a:ext>
            </a:extLst>
          </p:cNvPr>
          <p:cNvSpPr txBox="1"/>
          <p:nvPr/>
        </p:nvSpPr>
        <p:spPr>
          <a:xfrm>
            <a:off x="321276" y="1147881"/>
            <a:ext cx="5857102"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Diversion Services</a:t>
            </a:r>
          </a:p>
          <a:p>
            <a:pPr marL="742950" lvl="1" indent="-285750">
              <a:buFont typeface="Arial" panose="020B0604020202020204" pitchFamily="34" charset="0"/>
              <a:buChar char="•"/>
            </a:pPr>
            <a:r>
              <a:rPr lang="en-US" sz="2800" dirty="0"/>
              <a:t>Community Response Team (CRT)</a:t>
            </a:r>
          </a:p>
          <a:p>
            <a:pPr marL="742950" lvl="1" indent="-285750">
              <a:buFont typeface="Arial" panose="020B0604020202020204" pitchFamily="34" charset="0"/>
              <a:buChar char="•"/>
            </a:pPr>
            <a:r>
              <a:rPr lang="en-US" sz="2800" dirty="0"/>
              <a:t>Continuity of Care Services in the Jail</a:t>
            </a:r>
          </a:p>
          <a:p>
            <a:pPr marL="742950" lvl="1" indent="-285750">
              <a:buFont typeface="Arial" panose="020B0604020202020204" pitchFamily="34" charset="0"/>
              <a:buChar char="•"/>
            </a:pPr>
            <a:r>
              <a:rPr lang="en-US" sz="2800" dirty="0"/>
              <a:t>Crisis Case Manager based in Citizens Emergency Room on the weekends.</a:t>
            </a:r>
          </a:p>
          <a:p>
            <a:pPr marL="285750" indent="-285750">
              <a:buFont typeface="Arial" panose="020B0604020202020204" pitchFamily="34" charset="0"/>
              <a:buChar char="•"/>
            </a:pPr>
            <a:r>
              <a:rPr lang="en-US" sz="2800" dirty="0"/>
              <a:t>Bend the Trend (VISD)</a:t>
            </a:r>
          </a:p>
          <a:p>
            <a:pPr marL="285750" indent="-285750">
              <a:buFont typeface="Arial" panose="020B0604020202020204" pitchFamily="34" charset="0"/>
              <a:buChar char="•"/>
            </a:pPr>
            <a:r>
              <a:rPr lang="en-US" sz="2800" dirty="0"/>
              <a:t>Jail in Reach: Forensic care for county jail inmates. </a:t>
            </a:r>
          </a:p>
          <a:p>
            <a:pPr marL="285750" indent="-285750">
              <a:buFont typeface="Arial" panose="020B0604020202020204" pitchFamily="34" charset="0"/>
              <a:buChar char="•"/>
            </a:pPr>
            <a:r>
              <a:rPr lang="en-US" sz="2800" dirty="0"/>
              <a:t>$40 Million for Mental Health 60 Bed Inpatient Hospital (Civil &amp; Forensic)</a:t>
            </a:r>
          </a:p>
        </p:txBody>
      </p:sp>
    </p:spTree>
    <p:extLst>
      <p:ext uri="{BB962C8B-B14F-4D97-AF65-F5344CB8AC3E}">
        <p14:creationId xmlns:p14="http://schemas.microsoft.com/office/powerpoint/2010/main" val="384624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83D2F3-10CF-1A46-3C86-4F94A34FCB80}"/>
              </a:ext>
            </a:extLst>
          </p:cNvPr>
          <p:cNvSpPr>
            <a:spLocks noGrp="1"/>
          </p:cNvSpPr>
          <p:nvPr>
            <p:ph type="title"/>
          </p:nvPr>
        </p:nvSpPr>
        <p:spPr>
          <a:xfrm>
            <a:off x="4105239" y="1568651"/>
            <a:ext cx="7882467" cy="1694180"/>
          </a:xfrm>
        </p:spPr>
        <p:txBody>
          <a:bodyPr/>
          <a:lstStyle/>
          <a:p>
            <a:r>
              <a:rPr lang="en-US" sz="4000" dirty="0"/>
              <a:t>Wellness Community</a:t>
            </a:r>
          </a:p>
        </p:txBody>
      </p:sp>
      <p:sp>
        <p:nvSpPr>
          <p:cNvPr id="9" name="Text Placeholder 8">
            <a:extLst>
              <a:ext uri="{FF2B5EF4-FFF2-40B4-BE49-F238E27FC236}">
                <a16:creationId xmlns:a16="http://schemas.microsoft.com/office/drawing/2014/main" id="{03F7B323-3294-FC48-89B7-99F0549BC99D}"/>
              </a:ext>
            </a:extLst>
          </p:cNvPr>
          <p:cNvSpPr>
            <a:spLocks noGrp="1"/>
          </p:cNvSpPr>
          <p:nvPr>
            <p:ph type="body" sz="quarter" idx="10"/>
          </p:nvPr>
        </p:nvSpPr>
        <p:spPr>
          <a:xfrm>
            <a:off x="8530361" y="4554447"/>
            <a:ext cx="2001281" cy="2303553"/>
          </a:xfrm>
        </p:spPr>
        <p:txBody>
          <a:bodyPr/>
          <a:lstStyle/>
          <a:p>
            <a:endParaRPr lang="en-US" dirty="0"/>
          </a:p>
        </p:txBody>
      </p:sp>
      <p:pic>
        <p:nvPicPr>
          <p:cNvPr id="7" name="Picture Placeholder 6">
            <a:extLst>
              <a:ext uri="{FF2B5EF4-FFF2-40B4-BE49-F238E27FC236}">
                <a16:creationId xmlns:a16="http://schemas.microsoft.com/office/drawing/2014/main" id="{D7C1FF04-E548-75BD-6DD3-177E780F4B54}"/>
              </a:ext>
            </a:extLst>
          </p:cNvPr>
          <p:cNvPicPr>
            <a:picLocks noGrp="1" noChangeAspect="1"/>
          </p:cNvPicPr>
          <p:nvPr>
            <p:ph type="pic" sz="quarter" idx="4294967295"/>
          </p:nvPr>
        </p:nvPicPr>
        <p:blipFill>
          <a:blip r:embed="rId3"/>
          <a:srcRect t="3806" b="3806"/>
          <a:stretch>
            <a:fillRect/>
          </a:stretch>
        </p:blipFill>
        <p:spPr>
          <a:xfrm>
            <a:off x="4871049" y="3595170"/>
            <a:ext cx="7446962" cy="3429000"/>
          </a:xfrm>
          <a:prstGeom prst="rect">
            <a:avLst/>
          </a:prstGeom>
        </p:spPr>
      </p:pic>
      <p:sp>
        <p:nvSpPr>
          <p:cNvPr id="10" name="TextBox 9">
            <a:extLst>
              <a:ext uri="{FF2B5EF4-FFF2-40B4-BE49-F238E27FC236}">
                <a16:creationId xmlns:a16="http://schemas.microsoft.com/office/drawing/2014/main" id="{78FBC4C8-74F0-4E37-99B8-FAE27C745842}"/>
              </a:ext>
            </a:extLst>
          </p:cNvPr>
          <p:cNvSpPr txBox="1"/>
          <p:nvPr/>
        </p:nvSpPr>
        <p:spPr>
          <a:xfrm>
            <a:off x="204294" y="2492970"/>
            <a:ext cx="4185501" cy="2308324"/>
          </a:xfrm>
          <a:prstGeom prst="rect">
            <a:avLst/>
          </a:prstGeom>
          <a:noFill/>
        </p:spPr>
        <p:txBody>
          <a:bodyPr wrap="square" rtlCol="0">
            <a:spAutoFit/>
          </a:bodyPr>
          <a:lstStyle/>
          <a:p>
            <a:r>
              <a:rPr lang="en-US" dirty="0">
                <a:solidFill>
                  <a:schemeClr val="bg1"/>
                </a:solidFill>
              </a:rPr>
              <a:t>The Wellness Community is a 32-unit single occupancy apartment complex for individuals with mental health and intellectual disabilities. It is owned and operated by Gulf Bend Center. </a:t>
            </a:r>
          </a:p>
          <a:p>
            <a:endParaRPr lang="en-US" dirty="0">
              <a:solidFill>
                <a:schemeClr val="bg1"/>
              </a:solidFill>
            </a:endParaRPr>
          </a:p>
          <a:p>
            <a:r>
              <a:rPr lang="en-US" dirty="0">
                <a:solidFill>
                  <a:schemeClr val="bg1"/>
                </a:solidFill>
              </a:rPr>
              <a:t>1009 N. Nimitz</a:t>
            </a:r>
          </a:p>
          <a:p>
            <a:r>
              <a:rPr lang="en-US" dirty="0">
                <a:solidFill>
                  <a:schemeClr val="bg1"/>
                </a:solidFill>
              </a:rPr>
              <a:t>Victoria, TX 77901</a:t>
            </a:r>
          </a:p>
        </p:txBody>
      </p:sp>
    </p:spTree>
    <p:extLst>
      <p:ext uri="{BB962C8B-B14F-4D97-AF65-F5344CB8AC3E}">
        <p14:creationId xmlns:p14="http://schemas.microsoft.com/office/powerpoint/2010/main" val="163581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Placeholder 6" descr="A couple of men in suits&#10;&#10;Description automatically generated">
            <a:extLst>
              <a:ext uri="{FF2B5EF4-FFF2-40B4-BE49-F238E27FC236}">
                <a16:creationId xmlns:a16="http://schemas.microsoft.com/office/drawing/2014/main" id="{93EE67B0-09E9-0E7B-81C7-A5DF0F4A5A1D}"/>
              </a:ext>
            </a:extLst>
          </p:cNvPr>
          <p:cNvPicPr>
            <a:picLocks noGrp="1" noChangeAspect="1"/>
          </p:cNvPicPr>
          <p:nvPr>
            <p:ph type="pic" sz="quarter" idx="10"/>
          </p:nvPr>
        </p:nvPicPr>
        <p:blipFill rotWithShape="1">
          <a:blip r:embed="rId2"/>
          <a:srcRect l="12771" r="12770" b="-2"/>
          <a:stretch/>
        </p:blipFill>
        <p:spPr>
          <a:xfrm>
            <a:off x="0" y="4288"/>
            <a:ext cx="6896100" cy="6853712"/>
          </a:xfrm>
          <a:noFill/>
        </p:spPr>
      </p:pic>
      <p:sp>
        <p:nvSpPr>
          <p:cNvPr id="8" name="TextBox 7">
            <a:extLst>
              <a:ext uri="{FF2B5EF4-FFF2-40B4-BE49-F238E27FC236}">
                <a16:creationId xmlns:a16="http://schemas.microsoft.com/office/drawing/2014/main" id="{7A368164-CAC4-64AA-7CE5-759E349B2EB2}"/>
              </a:ext>
            </a:extLst>
          </p:cNvPr>
          <p:cNvSpPr txBox="1"/>
          <p:nvPr/>
        </p:nvSpPr>
        <p:spPr>
          <a:xfrm>
            <a:off x="389106" y="2040520"/>
            <a:ext cx="4530028" cy="3582067"/>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900" b="1" i="0" kern="1200" spc="-150" dirty="0">
              <a:solidFill>
                <a:schemeClr val="bg1"/>
              </a:solidFill>
              <a:latin typeface="+mj-lt"/>
              <a:ea typeface="+mj-ea"/>
              <a:cs typeface="Gill Sans" panose="020B0502020104020203" pitchFamily="34" charset="-79"/>
            </a:endParaRPr>
          </a:p>
        </p:txBody>
      </p:sp>
      <p:sp>
        <p:nvSpPr>
          <p:cNvPr id="2" name="TextBox 1">
            <a:extLst>
              <a:ext uri="{FF2B5EF4-FFF2-40B4-BE49-F238E27FC236}">
                <a16:creationId xmlns:a16="http://schemas.microsoft.com/office/drawing/2014/main" id="{0D2BEA95-3FBE-052A-8A72-E3F067BF5F68}"/>
              </a:ext>
            </a:extLst>
          </p:cNvPr>
          <p:cNvSpPr txBox="1"/>
          <p:nvPr/>
        </p:nvSpPr>
        <p:spPr>
          <a:xfrm>
            <a:off x="798690" y="4031658"/>
            <a:ext cx="4120443" cy="338549"/>
          </a:xfrm>
          <a:prstGeom prst="rect">
            <a:avLst/>
          </a:prstGeom>
        </p:spPr>
        <p:txBody>
          <a:bodyPr vert="horz" lIns="91440" tIns="45720" rIns="91440" bIns="45720" rtlCol="0">
            <a:normAutofit/>
          </a:bodyPr>
          <a:lstStyle/>
          <a:p>
            <a:pPr>
              <a:lnSpc>
                <a:spcPct val="90000"/>
              </a:lnSpc>
              <a:spcBef>
                <a:spcPts val="1000"/>
              </a:spcBef>
            </a:pPr>
            <a:r>
              <a:rPr lang="en-US" sz="400" b="0" i="0" kern="1200" spc="300" dirty="0">
                <a:solidFill>
                  <a:schemeClr val="bg1"/>
                </a:solidFill>
                <a:latin typeface="+mn-lt"/>
                <a:ea typeface="+mn-ea"/>
                <a:cs typeface="Arial" panose="020B0604020202020204" pitchFamily="34" charset="0"/>
              </a:rPr>
              <a:t>. </a:t>
            </a:r>
          </a:p>
        </p:txBody>
      </p:sp>
      <p:sp>
        <p:nvSpPr>
          <p:cNvPr id="10" name="TextBox 9">
            <a:extLst>
              <a:ext uri="{FF2B5EF4-FFF2-40B4-BE49-F238E27FC236}">
                <a16:creationId xmlns:a16="http://schemas.microsoft.com/office/drawing/2014/main" id="{18B5ACE3-FD7D-0299-5F36-5FC808F72C72}"/>
              </a:ext>
            </a:extLst>
          </p:cNvPr>
          <p:cNvSpPr txBox="1"/>
          <p:nvPr/>
        </p:nvSpPr>
        <p:spPr>
          <a:xfrm>
            <a:off x="7162800" y="82025"/>
            <a:ext cx="4010767" cy="5816977"/>
          </a:xfrm>
          <a:prstGeom prst="rect">
            <a:avLst/>
          </a:prstGeom>
          <a:noFill/>
        </p:spPr>
        <p:txBody>
          <a:bodyPr wrap="square">
            <a:spAutoFit/>
          </a:bodyPr>
          <a:lstStyle/>
          <a:p>
            <a:r>
              <a:rPr lang="en-US" sz="3200" b="1" dirty="0">
                <a:solidFill>
                  <a:schemeClr val="bg1"/>
                </a:solidFill>
              </a:rPr>
              <a:t>What if Texas didn’t establish and fund a “system of care” for mental health and intellectual disabilities?</a:t>
            </a: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3200" b="1" dirty="0">
                <a:solidFill>
                  <a:schemeClr val="bg1"/>
                </a:solidFill>
              </a:rPr>
              <a:t>What would our community be willing to financially support a “system of care?”</a:t>
            </a:r>
          </a:p>
        </p:txBody>
      </p:sp>
    </p:spTree>
    <p:extLst>
      <p:ext uri="{BB962C8B-B14F-4D97-AF65-F5344CB8AC3E}">
        <p14:creationId xmlns:p14="http://schemas.microsoft.com/office/powerpoint/2010/main" val="780678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19632-F645-7EAD-75A8-69E0786BCBD7}"/>
              </a:ext>
            </a:extLst>
          </p:cNvPr>
          <p:cNvSpPr txBox="1"/>
          <p:nvPr/>
        </p:nvSpPr>
        <p:spPr>
          <a:xfrm>
            <a:off x="444618" y="620785"/>
            <a:ext cx="5469622" cy="1297791"/>
          </a:xfrm>
          <a:prstGeom prst="rect">
            <a:avLst/>
          </a:prstGeom>
          <a:solidFill>
            <a:schemeClr val="accent2">
              <a:lumMod val="90000"/>
              <a:lumOff val="10000"/>
            </a:schemeClr>
          </a:solidFill>
        </p:spPr>
        <p:txBody>
          <a:bodyPr wrap="square" rtlCol="0">
            <a:spAutoFit/>
          </a:bodyPr>
          <a:lstStyle/>
          <a:p>
            <a:pPr marL="0" marR="0">
              <a:spcBef>
                <a:spcPts val="1000"/>
              </a:spcBef>
              <a:spcAft>
                <a:spcPts val="0"/>
              </a:spcAft>
            </a:pPr>
            <a:r>
              <a:rPr lang="en-US" sz="1400" b="1" i="1" kern="12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a:t>
            </a:r>
            <a:r>
              <a:rPr lang="en-US" sz="1400" b="1" i="1" kern="120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The Wellness Community has made me feel like part of a community. Everyone is supportive and friendly.  They provide resources, like the food pantry, transports, and a safe environment. An overall blessing.</a:t>
            </a:r>
            <a:r>
              <a:rPr lang="en-US" sz="1400" b="1" i="1" kern="12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a:t>
            </a:r>
            <a:r>
              <a:rPr lang="en-US" sz="1400" b="1" i="1" kern="120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 </a:t>
            </a:r>
            <a:endParaRPr lang="en-US" sz="1400" b="1" i="1" dirty="0">
              <a:solidFill>
                <a:schemeClr val="bg1"/>
              </a:solidFill>
              <a:effectLst/>
              <a:latin typeface="Times New Roman" panose="02020603050405020304" pitchFamily="18" charset="0"/>
              <a:ea typeface="Times New Roman" panose="02020603050405020304" pitchFamily="18" charset="0"/>
            </a:endParaRPr>
          </a:p>
          <a:p>
            <a:pPr marL="0" marR="0">
              <a:spcBef>
                <a:spcPts val="1000"/>
              </a:spcBef>
              <a:spcAft>
                <a:spcPts val="0"/>
              </a:spcAft>
            </a:pPr>
            <a:r>
              <a:rPr lang="en-US" sz="1400" b="1" kern="120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			-Resident</a:t>
            </a:r>
            <a:endParaRPr lang="en-US" sz="1400" b="1" dirty="0">
              <a:solidFill>
                <a:schemeClr val="bg1"/>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07071A5D-C467-EEC4-8A37-799093906F23}"/>
              </a:ext>
            </a:extLst>
          </p:cNvPr>
          <p:cNvSpPr txBox="1"/>
          <p:nvPr/>
        </p:nvSpPr>
        <p:spPr>
          <a:xfrm>
            <a:off x="6627303" y="763398"/>
            <a:ext cx="5368954" cy="1006558"/>
          </a:xfrm>
          <a:prstGeom prst="rect">
            <a:avLst/>
          </a:prstGeom>
          <a:solidFill>
            <a:schemeClr val="accent2">
              <a:lumMod val="90000"/>
              <a:lumOff val="10000"/>
            </a:schemeClr>
          </a:solidFill>
        </p:spPr>
        <p:txBody>
          <a:bodyPr wrap="square" rtlCol="0">
            <a:spAutoFit/>
          </a:bodyPr>
          <a:lstStyle/>
          <a:p>
            <a:pPr marL="0" marR="0">
              <a:lnSpc>
                <a:spcPct val="107000"/>
              </a:lnSpc>
              <a:spcBef>
                <a:spcPts val="0"/>
              </a:spcBef>
              <a:spcAft>
                <a:spcPts val="0"/>
              </a:spcAft>
            </a:pPr>
            <a:r>
              <a:rPr lang="en-US" sz="1400" b="1" i="1"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en-US" sz="1400" b="1" i="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I</a:t>
            </a:r>
            <a:r>
              <a:rPr lang="en-US" sz="1400" b="1" i="1"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en-US" sz="1400" b="1" i="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ve been doing really good instead of bad. So now I</a:t>
            </a:r>
            <a:r>
              <a:rPr lang="en-US" sz="1400" b="1" i="1"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en-US" sz="1400" b="1" i="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m talking about my future. I have a big future ahead of me and a lot of thing that are going well.</a:t>
            </a:r>
            <a:r>
              <a:rPr lang="en-US" sz="1400" b="1" i="1"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en-US" sz="1400" b="1"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-Elementary Student</a:t>
            </a:r>
            <a:endParaRPr lang="en-US"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393872F-C2E2-BD51-79E8-A95772ACA930}"/>
              </a:ext>
            </a:extLst>
          </p:cNvPr>
          <p:cNvSpPr txBox="1"/>
          <p:nvPr/>
        </p:nvSpPr>
        <p:spPr>
          <a:xfrm>
            <a:off x="3284288" y="2205814"/>
            <a:ext cx="7122253" cy="2414507"/>
          </a:xfrm>
          <a:prstGeom prst="rect">
            <a:avLst/>
          </a:prstGeom>
          <a:solidFill>
            <a:schemeClr val="accent2">
              <a:lumMod val="90000"/>
              <a:lumOff val="10000"/>
            </a:schemeClr>
          </a:solidFill>
        </p:spPr>
        <p:txBody>
          <a:bodyPr wrap="square" rtlCol="0">
            <a:spAutoFit/>
          </a:bodyPr>
          <a:lstStyle/>
          <a:p>
            <a:pPr marL="0" marR="0">
              <a:lnSpc>
                <a:spcPct val="105000"/>
              </a:lnSpc>
              <a:spcBef>
                <a:spcPts val="0"/>
              </a:spcBef>
              <a:spcAft>
                <a:spcPts val="0"/>
              </a:spcAft>
            </a:pPr>
            <a:r>
              <a:rPr lang="en-US" sz="1400" b="1" i="1" kern="1200" dirty="0">
                <a:solidFill>
                  <a:schemeClr val="bg1"/>
                </a:solidFill>
                <a:effectLst/>
                <a:latin typeface="Aptos" panose="020B0004020202020204" pitchFamily="34" charset="0"/>
                <a:ea typeface="Aptos" panose="020B0004020202020204" pitchFamily="34" charset="0"/>
                <a:cs typeface="Aptos" panose="020B0004020202020204" pitchFamily="34" charset="0"/>
              </a:rPr>
              <a:t>"As Jackson County Judge, I am grateful for the collaboration that we have with Gulf Bend.  Over the last few years we have been successful in identifying and treating our inmate population that suffers from mental illness.  This has been a tremendous benefit for the individual and the justice system.  Normally, these issues would be addressed at the state hospital, but by working together, Jackson County and Gulf Bend have been able to resolve most of these challenges at home.  For a rural community like ours, we are definitely proud of this achievement and very much appreciative of the help.“</a:t>
            </a:r>
            <a:endParaRPr lang="en-US" sz="1400" b="1" i="1" dirty="0">
              <a:solidFill>
                <a:schemeClr val="bg1"/>
              </a:solidFill>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0"/>
              </a:spcAft>
            </a:pPr>
            <a:r>
              <a:rPr lang="en-US" sz="1400" b="1" i="1" kern="1200" dirty="0">
                <a:solidFill>
                  <a:schemeClr val="bg1"/>
                </a:solidFill>
                <a:effectLst/>
                <a:latin typeface="Aptos" panose="020B0004020202020204" pitchFamily="34" charset="0"/>
                <a:ea typeface="Aptos" panose="020B0004020202020204" pitchFamily="34" charset="0"/>
                <a:cs typeface="Aptos" panose="020B0004020202020204" pitchFamily="34" charset="0"/>
              </a:rPr>
              <a:t>				-Judge Jill S. Sklar, Jackson County Judge</a:t>
            </a:r>
            <a:endParaRPr lang="en-US" sz="1400" b="1" dirty="0">
              <a:solidFill>
                <a:schemeClr val="bg1"/>
              </a:solidFill>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2AEF76B9-DC22-F55A-C6FD-35A0100860D9}"/>
              </a:ext>
            </a:extLst>
          </p:cNvPr>
          <p:cNvSpPr txBox="1"/>
          <p:nvPr/>
        </p:nvSpPr>
        <p:spPr>
          <a:xfrm>
            <a:off x="444618" y="4907560"/>
            <a:ext cx="4186106" cy="1169551"/>
          </a:xfrm>
          <a:prstGeom prst="rect">
            <a:avLst/>
          </a:prstGeom>
          <a:solidFill>
            <a:schemeClr val="accent2">
              <a:lumMod val="90000"/>
              <a:lumOff val="10000"/>
            </a:schemeClr>
          </a:solidFill>
        </p:spPr>
        <p:txBody>
          <a:bodyPr wrap="square" rtlCol="0">
            <a:spAutoFit/>
          </a:bodyPr>
          <a:lstStyle/>
          <a:p>
            <a:r>
              <a:rPr lang="en-US" sz="1400" b="1" i="1" dirty="0">
                <a:solidFill>
                  <a:schemeClr val="bg1"/>
                </a:solidFill>
                <a:latin typeface="Aptos" panose="020B0004020202020204" pitchFamily="34" charset="0"/>
              </a:rPr>
              <a:t>“The relationship we have with Gulf Bend is incredible. The support we get from them improves our child’s life and our family every day.”</a:t>
            </a:r>
          </a:p>
          <a:p>
            <a:r>
              <a:rPr lang="en-US" sz="1400" dirty="0">
                <a:solidFill>
                  <a:schemeClr val="bg1"/>
                </a:solidFill>
                <a:latin typeface="Aptos" panose="020B0004020202020204" pitchFamily="34" charset="0"/>
              </a:rPr>
              <a:t>		</a:t>
            </a:r>
            <a:r>
              <a:rPr lang="en-US" sz="1400" b="1" dirty="0">
                <a:solidFill>
                  <a:schemeClr val="bg1"/>
                </a:solidFill>
                <a:latin typeface="Aptos" panose="020B0004020202020204" pitchFamily="34" charset="0"/>
              </a:rPr>
              <a:t>-Parent </a:t>
            </a:r>
          </a:p>
        </p:txBody>
      </p:sp>
      <p:sp>
        <p:nvSpPr>
          <p:cNvPr id="6" name="TextBox 5">
            <a:extLst>
              <a:ext uri="{FF2B5EF4-FFF2-40B4-BE49-F238E27FC236}">
                <a16:creationId xmlns:a16="http://schemas.microsoft.com/office/drawing/2014/main" id="{7B6D8950-2D3C-D883-2D4C-EFE2AD8BE86F}"/>
              </a:ext>
            </a:extLst>
          </p:cNvPr>
          <p:cNvSpPr txBox="1"/>
          <p:nvPr/>
        </p:nvSpPr>
        <p:spPr>
          <a:xfrm>
            <a:off x="5914240" y="5015281"/>
            <a:ext cx="4974670" cy="954107"/>
          </a:xfrm>
          <a:prstGeom prst="rect">
            <a:avLst/>
          </a:prstGeom>
          <a:solidFill>
            <a:schemeClr val="accent2">
              <a:lumMod val="90000"/>
              <a:lumOff val="10000"/>
            </a:schemeClr>
          </a:solidFill>
        </p:spPr>
        <p:txBody>
          <a:bodyPr wrap="square" rtlCol="0">
            <a:spAutoFit/>
          </a:bodyPr>
          <a:lstStyle/>
          <a:p>
            <a:r>
              <a:rPr lang="en-US" sz="1400" b="1" i="1" dirty="0">
                <a:solidFill>
                  <a:schemeClr val="bg1"/>
                </a:solidFill>
                <a:latin typeface="Aptos" panose="020B0004020202020204" pitchFamily="34" charset="0"/>
              </a:rPr>
              <a:t>“One of the services that has benefited us most is when a case worker comes in the home and visits with our child and visits with us as well.”</a:t>
            </a:r>
          </a:p>
          <a:p>
            <a:r>
              <a:rPr lang="en-US" sz="1400" b="1" dirty="0">
                <a:solidFill>
                  <a:schemeClr val="bg1"/>
                </a:solidFill>
                <a:latin typeface="Aptos" panose="020B0004020202020204" pitchFamily="34" charset="0"/>
              </a:rPr>
              <a:t>			-Parent</a:t>
            </a:r>
          </a:p>
        </p:txBody>
      </p:sp>
    </p:spTree>
    <p:extLst>
      <p:ext uri="{BB962C8B-B14F-4D97-AF65-F5344CB8AC3E}">
        <p14:creationId xmlns:p14="http://schemas.microsoft.com/office/powerpoint/2010/main" val="370441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1"/>
          </p:nvPr>
        </p:nvSpPr>
        <p:spPr>
          <a:xfrm>
            <a:off x="26177" y="0"/>
            <a:ext cx="12257988" cy="6785811"/>
          </a:xfrm>
        </p:spPr>
        <p:txBody>
          <a:bodyPr>
            <a:normAutofit/>
          </a:bodyPr>
          <a:lstStyle/>
          <a:p>
            <a:endParaRPr lang="en-US" sz="4400" dirty="0"/>
          </a:p>
          <a:p>
            <a:endParaRPr lang="en-US" sz="4400" dirty="0"/>
          </a:p>
          <a:p>
            <a:r>
              <a:rPr lang="en-US" sz="4400" dirty="0"/>
              <a:t>	24- Hour Crisis 	Hotline: </a:t>
            </a:r>
          </a:p>
          <a:p>
            <a:r>
              <a:rPr lang="en-US" sz="4400" dirty="0"/>
              <a:t>	(877) SAFE GBC</a:t>
            </a:r>
          </a:p>
          <a:p>
            <a:r>
              <a:rPr lang="en-US" sz="4400" dirty="0"/>
              <a:t>	(877)732-3422</a:t>
            </a:r>
          </a:p>
        </p:txBody>
      </p:sp>
      <p:pic>
        <p:nvPicPr>
          <p:cNvPr id="7" name="Picture 6">
            <a:extLst>
              <a:ext uri="{FF2B5EF4-FFF2-40B4-BE49-F238E27FC236}">
                <a16:creationId xmlns:a16="http://schemas.microsoft.com/office/drawing/2014/main" id="{92C71387-486E-DD9B-767B-40A4AA583DD0}"/>
              </a:ext>
            </a:extLst>
          </p:cNvPr>
          <p:cNvPicPr>
            <a:picLocks noChangeAspect="1"/>
          </p:cNvPicPr>
          <p:nvPr/>
        </p:nvPicPr>
        <p:blipFill>
          <a:blip r:embed="rId3"/>
          <a:stretch>
            <a:fillRect/>
          </a:stretch>
        </p:blipFill>
        <p:spPr>
          <a:xfrm>
            <a:off x="287209" y="1804737"/>
            <a:ext cx="5019770" cy="2919662"/>
          </a:xfrm>
          <a:prstGeom prst="rect">
            <a:avLst/>
          </a:prstGeom>
        </p:spPr>
      </p:pic>
    </p:spTree>
    <p:extLst>
      <p:ext uri="{BB962C8B-B14F-4D97-AF65-F5344CB8AC3E}">
        <p14:creationId xmlns:p14="http://schemas.microsoft.com/office/powerpoint/2010/main" val="377726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7FAFDC3-7AB5-1636-0B7B-486270A640C1}"/>
              </a:ext>
            </a:extLst>
          </p:cNvPr>
          <p:cNvSpPr>
            <a:spLocks noGrp="1"/>
          </p:cNvSpPr>
          <p:nvPr>
            <p:ph type="title"/>
          </p:nvPr>
        </p:nvSpPr>
        <p:spPr>
          <a:xfrm>
            <a:off x="4511253" y="3786430"/>
            <a:ext cx="6367174" cy="489351"/>
          </a:xfrm>
        </p:spPr>
        <p:txBody>
          <a:bodyPr vert="horz" lIns="91440" tIns="45720" rIns="91440" bIns="45720" rtlCol="0" anchor="ctr">
            <a:normAutofit fontScale="90000"/>
          </a:bodyPr>
          <a:lstStyle/>
          <a:p>
            <a:endParaRPr lang="en-US" sz="4000" kern="1200" dirty="0">
              <a:solidFill>
                <a:schemeClr val="bg1"/>
              </a:solidFill>
              <a:latin typeface="+mj-lt"/>
              <a:ea typeface="+mj-ea"/>
              <a:cs typeface="+mj-cs"/>
            </a:endParaRPr>
          </a:p>
        </p:txBody>
      </p:sp>
      <p:sp>
        <p:nvSpPr>
          <p:cNvPr id="16" name="Rectangle 1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 Placeholder 1">
            <a:extLst>
              <a:ext uri="{FF2B5EF4-FFF2-40B4-BE49-F238E27FC236}">
                <a16:creationId xmlns:a16="http://schemas.microsoft.com/office/drawing/2014/main" id="{5EF2E403-79E5-9467-037E-1481FB4E807D}"/>
              </a:ext>
            </a:extLst>
          </p:cNvPr>
          <p:cNvSpPr>
            <a:spLocks noGrp="1"/>
          </p:cNvSpPr>
          <p:nvPr>
            <p:ph type="body" sz="quarter" idx="11"/>
          </p:nvPr>
        </p:nvSpPr>
        <p:spPr>
          <a:xfrm>
            <a:off x="0" y="63910"/>
            <a:ext cx="12034058" cy="4211872"/>
          </a:xfrm>
        </p:spPr>
        <p:txBody>
          <a:bodyPr vert="horz" lIns="91440" tIns="45720" rIns="91440" bIns="45720" rtlCol="0">
            <a:normAutofit/>
          </a:bodyPr>
          <a:lstStyle/>
          <a:p>
            <a:pPr>
              <a:lnSpc>
                <a:spcPct val="90000"/>
              </a:lnSpc>
            </a:pPr>
            <a:r>
              <a:rPr lang="en-US" sz="9600" dirty="0">
                <a:cs typeface="+mn-cs"/>
              </a:rPr>
              <a:t>			</a:t>
            </a:r>
          </a:p>
          <a:p>
            <a:pPr>
              <a:lnSpc>
                <a:spcPct val="90000"/>
              </a:lnSpc>
            </a:pPr>
            <a:r>
              <a:rPr lang="en-US" sz="9600" dirty="0">
                <a:cs typeface="+mn-cs"/>
              </a:rPr>
              <a:t>			  Questions?</a:t>
            </a:r>
          </a:p>
        </p:txBody>
      </p:sp>
      <p:pic>
        <p:nvPicPr>
          <p:cNvPr id="5" name="Picture 4" descr="A logo with people in the middle&#10;&#10;Description automatically generated">
            <a:extLst>
              <a:ext uri="{FF2B5EF4-FFF2-40B4-BE49-F238E27FC236}">
                <a16:creationId xmlns:a16="http://schemas.microsoft.com/office/drawing/2014/main" id="{ED18C982-FAC7-885B-8755-22AC90766AE9}"/>
              </a:ext>
            </a:extLst>
          </p:cNvPr>
          <p:cNvPicPr>
            <a:picLocks noChangeAspect="1"/>
          </p:cNvPicPr>
          <p:nvPr/>
        </p:nvPicPr>
        <p:blipFill>
          <a:blip r:embed="rId3"/>
          <a:stretch>
            <a:fillRect/>
          </a:stretch>
        </p:blipFill>
        <p:spPr>
          <a:xfrm>
            <a:off x="3505047" y="4275781"/>
            <a:ext cx="4714288" cy="2243679"/>
          </a:xfrm>
          <a:prstGeom prst="rect">
            <a:avLst/>
          </a:prstGeom>
        </p:spPr>
      </p:pic>
      <p:pic>
        <p:nvPicPr>
          <p:cNvPr id="6" name="Picture 5">
            <a:extLst>
              <a:ext uri="{FF2B5EF4-FFF2-40B4-BE49-F238E27FC236}">
                <a16:creationId xmlns:a16="http://schemas.microsoft.com/office/drawing/2014/main" id="{7C0A7EEE-53F6-124E-1DCC-EDC25403E988}"/>
              </a:ext>
            </a:extLst>
          </p:cNvPr>
          <p:cNvPicPr>
            <a:picLocks noChangeAspect="1"/>
          </p:cNvPicPr>
          <p:nvPr/>
        </p:nvPicPr>
        <p:blipFill>
          <a:blip r:embed="rId4"/>
          <a:stretch>
            <a:fillRect/>
          </a:stretch>
        </p:blipFill>
        <p:spPr>
          <a:xfrm>
            <a:off x="9778233" y="4732256"/>
            <a:ext cx="2061834" cy="2061834"/>
          </a:xfrm>
          <a:prstGeom prst="rect">
            <a:avLst/>
          </a:prstGeom>
        </p:spPr>
      </p:pic>
      <p:sp>
        <p:nvSpPr>
          <p:cNvPr id="4" name="TextBox 3">
            <a:extLst>
              <a:ext uri="{FF2B5EF4-FFF2-40B4-BE49-F238E27FC236}">
                <a16:creationId xmlns:a16="http://schemas.microsoft.com/office/drawing/2014/main" id="{47451C6F-C834-2E6C-36A3-B184C726E096}"/>
              </a:ext>
            </a:extLst>
          </p:cNvPr>
          <p:cNvSpPr txBox="1"/>
          <p:nvPr/>
        </p:nvSpPr>
        <p:spPr>
          <a:xfrm>
            <a:off x="3175000" y="254000"/>
            <a:ext cx="5418667" cy="369332"/>
          </a:xfrm>
          <a:prstGeom prst="rect">
            <a:avLst/>
          </a:prstGeom>
          <a:noFill/>
        </p:spPr>
        <p:txBody>
          <a:bodyPr wrap="square" rtlCol="0">
            <a:spAutoFit/>
          </a:bodyPr>
          <a:lstStyle/>
          <a:p>
            <a:endParaRPr lang="en-US" dirty="0">
              <a:solidFill>
                <a:schemeClr val="bg1"/>
              </a:solidFill>
            </a:endParaRPr>
          </a:p>
        </p:txBody>
      </p:sp>
      <p:sp>
        <p:nvSpPr>
          <p:cNvPr id="7" name="TextBox 6">
            <a:extLst>
              <a:ext uri="{FF2B5EF4-FFF2-40B4-BE49-F238E27FC236}">
                <a16:creationId xmlns:a16="http://schemas.microsoft.com/office/drawing/2014/main" id="{D1EAF914-CA93-B5D4-BFF9-BF807E888BF5}"/>
              </a:ext>
            </a:extLst>
          </p:cNvPr>
          <p:cNvSpPr txBox="1"/>
          <p:nvPr/>
        </p:nvSpPr>
        <p:spPr>
          <a:xfrm>
            <a:off x="4408539" y="100112"/>
            <a:ext cx="5291775" cy="523220"/>
          </a:xfrm>
          <a:prstGeom prst="rect">
            <a:avLst/>
          </a:prstGeom>
          <a:noFill/>
        </p:spPr>
        <p:txBody>
          <a:bodyPr wrap="square" rtlCol="0">
            <a:spAutoFit/>
          </a:bodyPr>
          <a:lstStyle/>
          <a:p>
            <a:r>
              <a:rPr lang="en-US" sz="2800" dirty="0">
                <a:solidFill>
                  <a:schemeClr val="bg1"/>
                </a:solidFill>
              </a:rPr>
              <a:t>www.gulfbend.org</a:t>
            </a:r>
          </a:p>
        </p:txBody>
      </p:sp>
    </p:spTree>
    <p:extLst>
      <p:ext uri="{BB962C8B-B14F-4D97-AF65-F5344CB8AC3E}">
        <p14:creationId xmlns:p14="http://schemas.microsoft.com/office/powerpoint/2010/main" val="325607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902133" y="2280405"/>
            <a:ext cx="4767262" cy="1342045"/>
          </a:xfrm>
        </p:spPr>
        <p:txBody>
          <a:bodyPr anchor="b">
            <a:normAutofit/>
          </a:bodyPr>
          <a:lstStyle/>
          <a:p>
            <a:r>
              <a:rPr lang="en-US" sz="5400" dirty="0"/>
              <a:t>Topics to Cover</a:t>
            </a:r>
          </a:p>
        </p:txBody>
      </p:sp>
      <p:sp>
        <p:nvSpPr>
          <p:cNvPr id="25" name="Text Placeholder 2">
            <a:extLst>
              <a:ext uri="{FF2B5EF4-FFF2-40B4-BE49-F238E27FC236}">
                <a16:creationId xmlns:a16="http://schemas.microsoft.com/office/drawing/2014/main" id="{16C77375-E2D1-B864-37B4-358A118ABADC}"/>
              </a:ext>
            </a:extLst>
          </p:cNvPr>
          <p:cNvSpPr>
            <a:spLocks noGrp="1"/>
          </p:cNvSpPr>
          <p:nvPr>
            <p:ph type="body" sz="quarter" idx="11"/>
          </p:nvPr>
        </p:nvSpPr>
        <p:spPr>
          <a:xfrm>
            <a:off x="838200" y="2635242"/>
            <a:ext cx="4767262" cy="3483263"/>
          </a:xfrm>
        </p:spPr>
        <p:txBody>
          <a:bodyPr/>
          <a:lstStyle/>
          <a:p>
            <a:endParaRPr lang="en-US"/>
          </a:p>
        </p:txBody>
      </p:sp>
      <p:sp>
        <p:nvSpPr>
          <p:cNvPr id="24" name="Text Placeholder 3">
            <a:extLst>
              <a:ext uri="{FF2B5EF4-FFF2-40B4-BE49-F238E27FC236}">
                <a16:creationId xmlns:a16="http://schemas.microsoft.com/office/drawing/2014/main" id="{31CCDCAF-BBF5-9B67-0C45-D2B6EF5549A7}"/>
              </a:ext>
            </a:extLst>
          </p:cNvPr>
          <p:cNvSpPr>
            <a:spLocks noGrp="1"/>
          </p:cNvSpPr>
          <p:nvPr>
            <p:ph type="body" sz="quarter" idx="12"/>
          </p:nvPr>
        </p:nvSpPr>
        <p:spPr>
          <a:xfrm>
            <a:off x="633958" y="1522486"/>
            <a:ext cx="4767262" cy="321901"/>
          </a:xfrm>
        </p:spPr>
        <p:txBody>
          <a:bodyPr/>
          <a:lstStyle/>
          <a:p>
            <a:endParaRPr lang="en-US" dirty="0"/>
          </a:p>
        </p:txBody>
      </p:sp>
      <p:graphicFrame>
        <p:nvGraphicFramePr>
          <p:cNvPr id="26" name="Text Placeholder 7">
            <a:extLst>
              <a:ext uri="{FF2B5EF4-FFF2-40B4-BE49-F238E27FC236}">
                <a16:creationId xmlns:a16="http://schemas.microsoft.com/office/drawing/2014/main" id="{93D6ACC7-D3B8-162A-3212-70AE9237809C}"/>
              </a:ext>
            </a:extLst>
          </p:cNvPr>
          <p:cNvGraphicFramePr/>
          <p:nvPr>
            <p:extLst>
              <p:ext uri="{D42A27DB-BD31-4B8C-83A1-F6EECF244321}">
                <p14:modId xmlns:p14="http://schemas.microsoft.com/office/powerpoint/2010/main" val="3332240399"/>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902133" y="2280405"/>
            <a:ext cx="4767262" cy="1342045"/>
          </a:xfrm>
        </p:spPr>
        <p:txBody>
          <a:bodyPr anchor="b">
            <a:normAutofit fontScale="90000"/>
          </a:bodyPr>
          <a:lstStyle/>
          <a:p>
            <a:r>
              <a:rPr lang="en-US" sz="5400" dirty="0"/>
              <a:t>How we got here</a:t>
            </a:r>
          </a:p>
        </p:txBody>
      </p:sp>
      <p:sp>
        <p:nvSpPr>
          <p:cNvPr id="25" name="Text Placeholder 2">
            <a:extLst>
              <a:ext uri="{FF2B5EF4-FFF2-40B4-BE49-F238E27FC236}">
                <a16:creationId xmlns:a16="http://schemas.microsoft.com/office/drawing/2014/main" id="{16C77375-E2D1-B864-37B4-358A118ABADC}"/>
              </a:ext>
            </a:extLst>
          </p:cNvPr>
          <p:cNvSpPr>
            <a:spLocks noGrp="1"/>
          </p:cNvSpPr>
          <p:nvPr>
            <p:ph type="body" sz="quarter" idx="11"/>
          </p:nvPr>
        </p:nvSpPr>
        <p:spPr>
          <a:xfrm>
            <a:off x="838200" y="3786709"/>
            <a:ext cx="4767262" cy="3483263"/>
          </a:xfrm>
        </p:spPr>
        <p:txBody>
          <a:bodyPr/>
          <a:lstStyle/>
          <a:p>
            <a:endParaRPr lang="en-US" dirty="0"/>
          </a:p>
        </p:txBody>
      </p:sp>
      <p:sp>
        <p:nvSpPr>
          <p:cNvPr id="24" name="Text Placeholder 3">
            <a:extLst>
              <a:ext uri="{FF2B5EF4-FFF2-40B4-BE49-F238E27FC236}">
                <a16:creationId xmlns:a16="http://schemas.microsoft.com/office/drawing/2014/main" id="{31CCDCAF-BBF5-9B67-0C45-D2B6EF5549A7}"/>
              </a:ext>
            </a:extLst>
          </p:cNvPr>
          <p:cNvSpPr>
            <a:spLocks noGrp="1"/>
          </p:cNvSpPr>
          <p:nvPr>
            <p:ph type="body" sz="quarter" idx="12"/>
          </p:nvPr>
        </p:nvSpPr>
        <p:spPr>
          <a:xfrm>
            <a:off x="633958" y="1522486"/>
            <a:ext cx="4767262" cy="321901"/>
          </a:xfrm>
        </p:spPr>
        <p:txBody>
          <a:bodyPr/>
          <a:lstStyle/>
          <a:p>
            <a:endParaRPr lang="en-US" dirty="0"/>
          </a:p>
        </p:txBody>
      </p:sp>
      <p:graphicFrame>
        <p:nvGraphicFramePr>
          <p:cNvPr id="26" name="Text Placeholder 7">
            <a:extLst>
              <a:ext uri="{FF2B5EF4-FFF2-40B4-BE49-F238E27FC236}">
                <a16:creationId xmlns:a16="http://schemas.microsoft.com/office/drawing/2014/main" id="{93D6ACC7-D3B8-162A-3212-70AE9237809C}"/>
              </a:ext>
            </a:extLst>
          </p:cNvPr>
          <p:cNvGraphicFramePr/>
          <p:nvPr>
            <p:extLst>
              <p:ext uri="{D42A27DB-BD31-4B8C-83A1-F6EECF244321}">
                <p14:modId xmlns:p14="http://schemas.microsoft.com/office/powerpoint/2010/main" val="2666632519"/>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11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AE938F-FE6D-A792-27A1-62F518087CFC}"/>
              </a:ext>
            </a:extLst>
          </p:cNvPr>
          <p:cNvPicPr>
            <a:picLocks noGrp="1" noChangeAspect="1"/>
          </p:cNvPicPr>
          <p:nvPr>
            <p:ph type="pic" sz="quarter" idx="10"/>
          </p:nvPr>
        </p:nvPicPr>
        <p:blipFill>
          <a:blip r:embed="rId2"/>
          <a:srcRect l="395" r="395"/>
          <a:stretch>
            <a:fillRect/>
          </a:stretch>
        </p:blipFill>
        <p:spPr>
          <a:xfrm>
            <a:off x="4609672" y="0"/>
            <a:ext cx="7582328" cy="6804321"/>
          </a:xfrm>
          <a:prstGeom prst="rect">
            <a:avLst/>
          </a:prstGeom>
        </p:spPr>
      </p:pic>
      <p:sp>
        <p:nvSpPr>
          <p:cNvPr id="8" name="TextBox 7">
            <a:extLst>
              <a:ext uri="{FF2B5EF4-FFF2-40B4-BE49-F238E27FC236}">
                <a16:creationId xmlns:a16="http://schemas.microsoft.com/office/drawing/2014/main" id="{7A368164-CAC4-64AA-7CE5-759E349B2EB2}"/>
              </a:ext>
            </a:extLst>
          </p:cNvPr>
          <p:cNvSpPr txBox="1"/>
          <p:nvPr/>
        </p:nvSpPr>
        <p:spPr>
          <a:xfrm>
            <a:off x="445769" y="126158"/>
            <a:ext cx="3657599" cy="1200329"/>
          </a:xfrm>
          <a:prstGeom prst="rect">
            <a:avLst/>
          </a:prstGeom>
          <a:noFill/>
        </p:spPr>
        <p:txBody>
          <a:bodyPr wrap="square" rtlCol="0">
            <a:spAutoFit/>
          </a:bodyPr>
          <a:lstStyle/>
          <a:p>
            <a:r>
              <a:rPr lang="en-US" sz="3600" b="1" dirty="0">
                <a:solidFill>
                  <a:schemeClr val="bg1"/>
                </a:solidFill>
              </a:rPr>
              <a:t>President Kennedy </a:t>
            </a:r>
          </a:p>
          <a:p>
            <a:r>
              <a:rPr lang="en-US" sz="3600" b="1" dirty="0">
                <a:solidFill>
                  <a:schemeClr val="bg1"/>
                </a:solidFill>
              </a:rPr>
              <a:t>          and LBJ</a:t>
            </a:r>
          </a:p>
        </p:txBody>
      </p:sp>
      <p:sp>
        <p:nvSpPr>
          <p:cNvPr id="2" name="TextBox 1">
            <a:extLst>
              <a:ext uri="{FF2B5EF4-FFF2-40B4-BE49-F238E27FC236}">
                <a16:creationId xmlns:a16="http://schemas.microsoft.com/office/drawing/2014/main" id="{0D2BEA95-3FBE-052A-8A72-E3F067BF5F68}"/>
              </a:ext>
            </a:extLst>
          </p:cNvPr>
          <p:cNvSpPr txBox="1"/>
          <p:nvPr/>
        </p:nvSpPr>
        <p:spPr>
          <a:xfrm>
            <a:off x="265461" y="1225689"/>
            <a:ext cx="3837907" cy="5632311"/>
          </a:xfrm>
          <a:prstGeom prst="rect">
            <a:avLst/>
          </a:prstGeom>
          <a:noFill/>
        </p:spPr>
        <p:txBody>
          <a:bodyPr wrap="square" rtlCol="0">
            <a:spAutoFit/>
          </a:bodyPr>
          <a:lstStyle/>
          <a:p>
            <a:r>
              <a:rPr lang="en-US" sz="2400" b="1" dirty="0">
                <a:solidFill>
                  <a:schemeClr val="bg1"/>
                </a:solidFill>
              </a:rPr>
              <a:t>President Kennedy had a personal connection to intellectual disabilities. His younger sister, Eunice Kennedy, was born with an intellectual disability. </a:t>
            </a:r>
          </a:p>
          <a:p>
            <a:r>
              <a:rPr lang="en-US" sz="2400" b="1" dirty="0">
                <a:solidFill>
                  <a:schemeClr val="bg1"/>
                </a:solidFill>
                <a:highlight>
                  <a:srgbClr val="418287"/>
                </a:highlight>
              </a:rPr>
              <a:t>He established and signed  the Community Mental Health Act. Adopting a “system of care” for individuals with mental health and intellectual disabilities, instead of institutional care. </a:t>
            </a:r>
          </a:p>
          <a:p>
            <a:r>
              <a:rPr lang="en-US" sz="2400" b="1" dirty="0">
                <a:solidFill>
                  <a:schemeClr val="bg1"/>
                </a:solidFill>
              </a:rPr>
              <a:t>His Vice President was Lyndon Baines Johnson. </a:t>
            </a:r>
          </a:p>
        </p:txBody>
      </p:sp>
    </p:spTree>
    <p:extLst>
      <p:ext uri="{BB962C8B-B14F-4D97-AF65-F5344CB8AC3E}">
        <p14:creationId xmlns:p14="http://schemas.microsoft.com/office/powerpoint/2010/main" val="176952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1241558" y="1336278"/>
            <a:ext cx="3459127" cy="45719"/>
          </a:xfrm>
        </p:spPr>
        <p:txBody>
          <a:bodyPr/>
          <a:lstStyle/>
          <a:p>
            <a:r>
              <a:rPr lang="en-US" sz="4000" dirty="0"/>
              <a:t>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6923088" y="1381997"/>
            <a:ext cx="4686012" cy="1977351"/>
          </a:xfrm>
        </p:spPr>
        <p:txBody>
          <a:bodyPr>
            <a:normAutofit/>
          </a:bodyPr>
          <a:lstStyle/>
          <a:p>
            <a:endParaRPr lang="en-US" sz="2800" dirty="0"/>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6901679" y="205209"/>
            <a:ext cx="5033112" cy="854182"/>
          </a:xfrm>
        </p:spPr>
        <p:txBody>
          <a:bodyPr>
            <a:normAutofit fontScale="92500" lnSpcReduction="20000"/>
          </a:bodyPr>
          <a:lstStyle/>
          <a:p>
            <a:endParaRPr lang="en-US" sz="2400" b="1" dirty="0">
              <a:latin typeface="Aptos" panose="020B0004020202020204" pitchFamily="34" charset="0"/>
            </a:endParaRPr>
          </a:p>
          <a:p>
            <a:r>
              <a:rPr lang="en-US" sz="2400" b="1" dirty="0">
                <a:latin typeface="Aptos" panose="020B0004020202020204" pitchFamily="34" charset="0"/>
              </a:rPr>
              <a:t>Texas Mental Health and Mental    	Retardation Act of 1965</a:t>
            </a:r>
            <a:endParaRPr lang="en-US" sz="1800" b="1" dirty="0">
              <a:latin typeface="Aptos" panose="020B0004020202020204" pitchFamily="34" charset="0"/>
            </a:endParaRP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p:txBody>
          <a:bodyPr/>
          <a:lstStyle/>
          <a:p>
            <a:r>
              <a:rPr lang="en-US" dirty="0"/>
              <a: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355666F-FC3A-6A37-CDEC-9714D8E30B8B}"/>
                  </a:ext>
                </a:extLst>
              </p14:cNvPr>
              <p14:cNvContentPartPr/>
              <p14:nvPr/>
            </p14:nvContentPartPr>
            <p14:xfrm>
              <a:off x="743790" y="4860825"/>
              <a:ext cx="1990080" cy="360"/>
            </p14:xfrm>
          </p:contentPart>
        </mc:Choice>
        <mc:Fallback xmlns="">
          <p:pic>
            <p:nvPicPr>
              <p:cNvPr id="2" name="Ink 1">
                <a:extLst>
                  <a:ext uri="{FF2B5EF4-FFF2-40B4-BE49-F238E27FC236}">
                    <a16:creationId xmlns:a16="http://schemas.microsoft.com/office/drawing/2014/main" id="{1355666F-FC3A-6A37-CDEC-9714D8E30B8B}"/>
                  </a:ext>
                </a:extLst>
              </p:cNvPr>
              <p:cNvPicPr/>
              <p:nvPr/>
            </p:nvPicPr>
            <p:blipFill>
              <a:blip r:embed="rId4"/>
              <a:stretch>
                <a:fillRect/>
              </a:stretch>
            </p:blipFill>
            <p:spPr>
              <a:xfrm>
                <a:off x="707790" y="4824825"/>
                <a:ext cx="20617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36899C1-F0DA-F89E-D342-609FA2AE4666}"/>
                  </a:ext>
                </a:extLst>
              </p14:cNvPr>
              <p14:cNvContentPartPr/>
              <p14:nvPr/>
            </p14:nvContentPartPr>
            <p14:xfrm>
              <a:off x="4238310" y="4457625"/>
              <a:ext cx="274680" cy="181440"/>
            </p14:xfrm>
          </p:contentPart>
        </mc:Choice>
        <mc:Fallback xmlns="">
          <p:pic>
            <p:nvPicPr>
              <p:cNvPr id="3" name="Ink 2">
                <a:extLst>
                  <a:ext uri="{FF2B5EF4-FFF2-40B4-BE49-F238E27FC236}">
                    <a16:creationId xmlns:a16="http://schemas.microsoft.com/office/drawing/2014/main" id="{E36899C1-F0DA-F89E-D342-609FA2AE4666}"/>
                  </a:ext>
                </a:extLst>
              </p:cNvPr>
              <p:cNvPicPr/>
              <p:nvPr/>
            </p:nvPicPr>
            <p:blipFill>
              <a:blip r:embed="rId6"/>
              <a:stretch>
                <a:fillRect/>
              </a:stretch>
            </p:blipFill>
            <p:spPr>
              <a:xfrm>
                <a:off x="4202310" y="4421696"/>
                <a:ext cx="346320" cy="25293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37D3F18-B1D1-12B4-66D5-5153B8F8AFED}"/>
                  </a:ext>
                </a:extLst>
              </p14:cNvPr>
              <p14:cNvContentPartPr/>
              <p14:nvPr/>
            </p14:nvContentPartPr>
            <p14:xfrm>
              <a:off x="1642710" y="5035065"/>
              <a:ext cx="463320" cy="227160"/>
            </p14:xfrm>
          </p:contentPart>
        </mc:Choice>
        <mc:Fallback xmlns="">
          <p:pic>
            <p:nvPicPr>
              <p:cNvPr id="7" name="Ink 6">
                <a:extLst>
                  <a:ext uri="{FF2B5EF4-FFF2-40B4-BE49-F238E27FC236}">
                    <a16:creationId xmlns:a16="http://schemas.microsoft.com/office/drawing/2014/main" id="{E37D3F18-B1D1-12B4-66D5-5153B8F8AFED}"/>
                  </a:ext>
                </a:extLst>
              </p:cNvPr>
              <p:cNvPicPr/>
              <p:nvPr/>
            </p:nvPicPr>
            <p:blipFill>
              <a:blip r:embed="rId8"/>
              <a:stretch>
                <a:fillRect/>
              </a:stretch>
            </p:blipFill>
            <p:spPr>
              <a:xfrm>
                <a:off x="1606710" y="4999065"/>
                <a:ext cx="5349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6D602AC-A219-64A7-4EBB-D9D5419E5924}"/>
                  </a:ext>
                </a:extLst>
              </p14:cNvPr>
              <p14:cNvContentPartPr/>
              <p14:nvPr/>
            </p14:nvContentPartPr>
            <p14:xfrm>
              <a:off x="486390" y="4884225"/>
              <a:ext cx="1123200" cy="196200"/>
            </p14:xfrm>
          </p:contentPart>
        </mc:Choice>
        <mc:Fallback xmlns="">
          <p:pic>
            <p:nvPicPr>
              <p:cNvPr id="8" name="Ink 7">
                <a:extLst>
                  <a:ext uri="{FF2B5EF4-FFF2-40B4-BE49-F238E27FC236}">
                    <a16:creationId xmlns:a16="http://schemas.microsoft.com/office/drawing/2014/main" id="{C6D602AC-A219-64A7-4EBB-D9D5419E5924}"/>
                  </a:ext>
                </a:extLst>
              </p:cNvPr>
              <p:cNvPicPr/>
              <p:nvPr/>
            </p:nvPicPr>
            <p:blipFill>
              <a:blip r:embed="rId10"/>
              <a:stretch>
                <a:fillRect/>
              </a:stretch>
            </p:blipFill>
            <p:spPr>
              <a:xfrm>
                <a:off x="450402" y="4848225"/>
                <a:ext cx="1194817"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729823CD-AC9F-EC90-7E19-C2DD5D13D5C2}"/>
                  </a:ext>
                </a:extLst>
              </p14:cNvPr>
              <p14:cNvContentPartPr/>
              <p14:nvPr/>
            </p14:nvContentPartPr>
            <p14:xfrm>
              <a:off x="748110" y="4853265"/>
              <a:ext cx="1181880" cy="524520"/>
            </p14:xfrm>
          </p:contentPart>
        </mc:Choice>
        <mc:Fallback xmlns="">
          <p:pic>
            <p:nvPicPr>
              <p:cNvPr id="13" name="Ink 12">
                <a:extLst>
                  <a:ext uri="{FF2B5EF4-FFF2-40B4-BE49-F238E27FC236}">
                    <a16:creationId xmlns:a16="http://schemas.microsoft.com/office/drawing/2014/main" id="{729823CD-AC9F-EC90-7E19-C2DD5D13D5C2}"/>
                  </a:ext>
                </a:extLst>
              </p:cNvPr>
              <p:cNvPicPr/>
              <p:nvPr/>
            </p:nvPicPr>
            <p:blipFill>
              <a:blip r:embed="rId12"/>
              <a:stretch>
                <a:fillRect/>
              </a:stretch>
            </p:blipFill>
            <p:spPr>
              <a:xfrm>
                <a:off x="712121" y="4817290"/>
                <a:ext cx="1253498" cy="5961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07EB7695-2068-4FA0-C310-F0C40B2D8799}"/>
                  </a:ext>
                </a:extLst>
              </p14:cNvPr>
              <p14:cNvContentPartPr/>
              <p14:nvPr/>
            </p14:nvContentPartPr>
            <p14:xfrm>
              <a:off x="937470" y="4734825"/>
              <a:ext cx="1108800" cy="1597320"/>
            </p14:xfrm>
          </p:contentPart>
        </mc:Choice>
        <mc:Fallback xmlns="">
          <p:pic>
            <p:nvPicPr>
              <p:cNvPr id="15" name="Ink 14">
                <a:extLst>
                  <a:ext uri="{FF2B5EF4-FFF2-40B4-BE49-F238E27FC236}">
                    <a16:creationId xmlns:a16="http://schemas.microsoft.com/office/drawing/2014/main" id="{07EB7695-2068-4FA0-C310-F0C40B2D8799}"/>
                  </a:ext>
                </a:extLst>
              </p:cNvPr>
              <p:cNvPicPr/>
              <p:nvPr/>
            </p:nvPicPr>
            <p:blipFill>
              <a:blip r:embed="rId14"/>
              <a:stretch>
                <a:fillRect/>
              </a:stretch>
            </p:blipFill>
            <p:spPr>
              <a:xfrm>
                <a:off x="901470" y="4698825"/>
                <a:ext cx="1180440" cy="1668960"/>
              </a:xfrm>
              <a:prstGeom prst="rect">
                <a:avLst/>
              </a:prstGeom>
            </p:spPr>
          </p:pic>
        </mc:Fallback>
      </mc:AlternateContent>
      <p:grpSp>
        <p:nvGrpSpPr>
          <p:cNvPr id="21" name="Group 20">
            <a:extLst>
              <a:ext uri="{FF2B5EF4-FFF2-40B4-BE49-F238E27FC236}">
                <a16:creationId xmlns:a16="http://schemas.microsoft.com/office/drawing/2014/main" id="{57F1231F-4C49-1071-909E-500444510CFB}"/>
              </a:ext>
            </a:extLst>
          </p:cNvPr>
          <p:cNvGrpSpPr/>
          <p:nvPr/>
        </p:nvGrpSpPr>
        <p:grpSpPr>
          <a:xfrm>
            <a:off x="836145" y="4813665"/>
            <a:ext cx="2108160" cy="141120"/>
            <a:chOff x="847470" y="4815465"/>
            <a:chExt cx="2108160" cy="141120"/>
          </a:xfrm>
        </p:grpSpPr>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8FF73162-C239-2A7D-AD63-F4BB66D48B2B}"/>
                    </a:ext>
                  </a:extLst>
                </p14:cNvPr>
                <p14:cNvContentPartPr/>
                <p14:nvPr/>
              </p14:nvContentPartPr>
              <p14:xfrm>
                <a:off x="1001190" y="4817985"/>
                <a:ext cx="1618200" cy="84600"/>
              </p14:xfrm>
            </p:contentPart>
          </mc:Choice>
          <mc:Fallback xmlns="">
            <p:pic>
              <p:nvPicPr>
                <p:cNvPr id="4" name="Ink 3">
                  <a:extLst>
                    <a:ext uri="{FF2B5EF4-FFF2-40B4-BE49-F238E27FC236}">
                      <a16:creationId xmlns:a16="http://schemas.microsoft.com/office/drawing/2014/main" id="{8FF73162-C239-2A7D-AD63-F4BB66D48B2B}"/>
                    </a:ext>
                  </a:extLst>
                </p:cNvPr>
                <p:cNvPicPr/>
                <p:nvPr/>
              </p:nvPicPr>
              <p:blipFill>
                <a:blip r:embed="rId16"/>
                <a:stretch>
                  <a:fillRect/>
                </a:stretch>
              </p:blipFill>
              <p:spPr>
                <a:xfrm>
                  <a:off x="965198" y="4781985"/>
                  <a:ext cx="1689824"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 name="Ink 4">
                  <a:extLst>
                    <a:ext uri="{FF2B5EF4-FFF2-40B4-BE49-F238E27FC236}">
                      <a16:creationId xmlns:a16="http://schemas.microsoft.com/office/drawing/2014/main" id="{C2631476-B0F9-0A7D-ED0F-510805E7A00C}"/>
                    </a:ext>
                  </a:extLst>
                </p14:cNvPr>
                <p14:cNvContentPartPr/>
                <p14:nvPr/>
              </p14:nvContentPartPr>
              <p14:xfrm>
                <a:off x="847470" y="4815465"/>
                <a:ext cx="915120" cy="90000"/>
              </p14:xfrm>
            </p:contentPart>
          </mc:Choice>
          <mc:Fallback xmlns="">
            <p:pic>
              <p:nvPicPr>
                <p:cNvPr id="5" name="Ink 4">
                  <a:extLst>
                    <a:ext uri="{FF2B5EF4-FFF2-40B4-BE49-F238E27FC236}">
                      <a16:creationId xmlns:a16="http://schemas.microsoft.com/office/drawing/2014/main" id="{C2631476-B0F9-0A7D-ED0F-510805E7A00C}"/>
                    </a:ext>
                  </a:extLst>
                </p:cNvPr>
                <p:cNvPicPr/>
                <p:nvPr/>
              </p:nvPicPr>
              <p:blipFill>
                <a:blip r:embed="rId18"/>
                <a:stretch>
                  <a:fillRect/>
                </a:stretch>
              </p:blipFill>
              <p:spPr>
                <a:xfrm>
                  <a:off x="811470" y="4779465"/>
                  <a:ext cx="986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F1F8D10B-528E-14B5-C4A5-E3DE79D96C64}"/>
                    </a:ext>
                  </a:extLst>
                </p14:cNvPr>
                <p14:cNvContentPartPr/>
                <p14:nvPr/>
              </p14:nvContentPartPr>
              <p14:xfrm>
                <a:off x="2583750" y="4956225"/>
                <a:ext cx="225720" cy="360"/>
              </p14:xfrm>
            </p:contentPart>
          </mc:Choice>
          <mc:Fallback xmlns="">
            <p:pic>
              <p:nvPicPr>
                <p:cNvPr id="17" name="Ink 16">
                  <a:extLst>
                    <a:ext uri="{FF2B5EF4-FFF2-40B4-BE49-F238E27FC236}">
                      <a16:creationId xmlns:a16="http://schemas.microsoft.com/office/drawing/2014/main" id="{F1F8D10B-528E-14B5-C4A5-E3DE79D96C64}"/>
                    </a:ext>
                  </a:extLst>
                </p:cNvPr>
                <p:cNvPicPr/>
                <p:nvPr/>
              </p:nvPicPr>
              <p:blipFill>
                <a:blip r:embed="rId20"/>
                <a:stretch>
                  <a:fillRect/>
                </a:stretch>
              </p:blipFill>
              <p:spPr>
                <a:xfrm>
                  <a:off x="2547750" y="4920225"/>
                  <a:ext cx="297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09958DF4-F032-2FA8-C427-92D915FAEBA9}"/>
                    </a:ext>
                  </a:extLst>
                </p14:cNvPr>
                <p14:cNvContentPartPr/>
                <p14:nvPr/>
              </p14:nvContentPartPr>
              <p14:xfrm>
                <a:off x="2885790" y="4956225"/>
                <a:ext cx="69840" cy="360"/>
              </p14:xfrm>
            </p:contentPart>
          </mc:Choice>
          <mc:Fallback xmlns="">
            <p:pic>
              <p:nvPicPr>
                <p:cNvPr id="18" name="Ink 17">
                  <a:extLst>
                    <a:ext uri="{FF2B5EF4-FFF2-40B4-BE49-F238E27FC236}">
                      <a16:creationId xmlns:a16="http://schemas.microsoft.com/office/drawing/2014/main" id="{09958DF4-F032-2FA8-C427-92D915FAEBA9}"/>
                    </a:ext>
                  </a:extLst>
                </p:cNvPr>
                <p:cNvPicPr/>
                <p:nvPr/>
              </p:nvPicPr>
              <p:blipFill>
                <a:blip r:embed="rId22"/>
                <a:stretch>
                  <a:fillRect/>
                </a:stretch>
              </p:blipFill>
              <p:spPr>
                <a:xfrm>
                  <a:off x="2849790" y="4920225"/>
                  <a:ext cx="1414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F6115A93-D2A2-52B5-D960-F92721575DD5}"/>
                    </a:ext>
                  </a:extLst>
                </p14:cNvPr>
                <p14:cNvContentPartPr/>
                <p14:nvPr/>
              </p14:nvContentPartPr>
              <p14:xfrm>
                <a:off x="1008390" y="4908705"/>
                <a:ext cx="1792080" cy="360"/>
              </p14:xfrm>
            </p:contentPart>
          </mc:Choice>
          <mc:Fallback xmlns="">
            <p:pic>
              <p:nvPicPr>
                <p:cNvPr id="20" name="Ink 19">
                  <a:extLst>
                    <a:ext uri="{FF2B5EF4-FFF2-40B4-BE49-F238E27FC236}">
                      <a16:creationId xmlns:a16="http://schemas.microsoft.com/office/drawing/2014/main" id="{F6115A93-D2A2-52B5-D960-F92721575DD5}"/>
                    </a:ext>
                  </a:extLst>
                </p:cNvPr>
                <p:cNvPicPr/>
                <p:nvPr/>
              </p:nvPicPr>
              <p:blipFill>
                <a:blip r:embed="rId24"/>
                <a:stretch>
                  <a:fillRect/>
                </a:stretch>
              </p:blipFill>
              <p:spPr>
                <a:xfrm>
                  <a:off x="972390" y="4872705"/>
                  <a:ext cx="186372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6" name="Ink 5">
                <a:extLst>
                  <a:ext uri="{FF2B5EF4-FFF2-40B4-BE49-F238E27FC236}">
                    <a16:creationId xmlns:a16="http://schemas.microsoft.com/office/drawing/2014/main" id="{9DA49ADA-5898-E718-55E5-D9E05787605D}"/>
                  </a:ext>
                </a:extLst>
              </p14:cNvPr>
              <p14:cNvContentPartPr/>
              <p14:nvPr/>
            </p14:nvContentPartPr>
            <p14:xfrm>
              <a:off x="609013" y="4796103"/>
              <a:ext cx="2154960" cy="80640"/>
            </p14:xfrm>
          </p:contentPart>
        </mc:Choice>
        <mc:Fallback xmlns="">
          <p:pic>
            <p:nvPicPr>
              <p:cNvPr id="6" name="Ink 5">
                <a:extLst>
                  <a:ext uri="{FF2B5EF4-FFF2-40B4-BE49-F238E27FC236}">
                    <a16:creationId xmlns:a16="http://schemas.microsoft.com/office/drawing/2014/main" id="{9DA49ADA-5898-E718-55E5-D9E05787605D}"/>
                  </a:ext>
                </a:extLst>
              </p:cNvPr>
              <p:cNvPicPr/>
              <p:nvPr/>
            </p:nvPicPr>
            <p:blipFill>
              <a:blip r:embed="rId26"/>
              <a:stretch>
                <a:fillRect/>
              </a:stretch>
            </p:blipFill>
            <p:spPr>
              <a:xfrm>
                <a:off x="573013" y="4760263"/>
                <a:ext cx="2226600" cy="151962"/>
              </a:xfrm>
              <a:prstGeom prst="rect">
                <a:avLst/>
              </a:prstGeom>
            </p:spPr>
          </p:pic>
        </mc:Fallback>
      </mc:AlternateContent>
      <p:pic>
        <p:nvPicPr>
          <p:cNvPr id="24" name="Picture Placeholder 23">
            <a:extLst>
              <a:ext uri="{FF2B5EF4-FFF2-40B4-BE49-F238E27FC236}">
                <a16:creationId xmlns:a16="http://schemas.microsoft.com/office/drawing/2014/main" id="{8B993E37-8AC7-73C7-B605-9359039B2449}"/>
              </a:ext>
            </a:extLst>
          </p:cNvPr>
          <p:cNvPicPr>
            <a:picLocks noGrp="1" noChangeAspect="1"/>
          </p:cNvPicPr>
          <p:nvPr>
            <p:ph type="pic" sz="quarter" idx="12"/>
          </p:nvPr>
        </p:nvPicPr>
        <p:blipFill>
          <a:blip r:embed="rId27"/>
          <a:srcRect l="14391" r="14391"/>
          <a:stretch>
            <a:fillRect/>
          </a:stretch>
        </p:blipFill>
        <p:spPr>
          <a:xfrm>
            <a:off x="180403" y="291306"/>
            <a:ext cx="6294259" cy="6566694"/>
          </a:xfrm>
          <a:prstGeom prst="rect">
            <a:avLst/>
          </a:prstGeom>
        </p:spPr>
      </p:pic>
      <p:sp>
        <p:nvSpPr>
          <p:cNvPr id="23" name="Text Placeholder 22">
            <a:extLst>
              <a:ext uri="{FF2B5EF4-FFF2-40B4-BE49-F238E27FC236}">
                <a16:creationId xmlns:a16="http://schemas.microsoft.com/office/drawing/2014/main" id="{B03839D0-E8ED-58A5-6EE2-D71B6111C4CC}"/>
              </a:ext>
            </a:extLst>
          </p:cNvPr>
          <p:cNvSpPr>
            <a:spLocks noGrp="1"/>
          </p:cNvSpPr>
          <p:nvPr>
            <p:ph type="body" sz="quarter" idx="14"/>
          </p:nvPr>
        </p:nvSpPr>
        <p:spPr>
          <a:xfrm>
            <a:off x="6764599" y="5825033"/>
            <a:ext cx="5033112" cy="755650"/>
          </a:xfrm>
        </p:spPr>
        <p:txBody>
          <a:bodyPr>
            <a:normAutofit/>
          </a:bodyPr>
          <a:lstStyle/>
          <a:p>
            <a:r>
              <a:rPr lang="en-US" sz="2000" b="1" dirty="0">
                <a:solidFill>
                  <a:schemeClr val="tx1"/>
                </a:solidFill>
                <a:latin typeface="Aptos Black" panose="020F0502020204030204" pitchFamily="34" charset="0"/>
              </a:rPr>
              <a:t>There are 39 Centers in Texas that cover 	          all 254 counties</a:t>
            </a:r>
            <a:r>
              <a:rPr lang="en-US" sz="2400" b="1" dirty="0">
                <a:solidFill>
                  <a:schemeClr val="tx1"/>
                </a:solidFill>
                <a:latin typeface="Aptos Black" panose="020F0502020204030204" pitchFamily="34" charset="0"/>
              </a:rPr>
              <a:t>. </a:t>
            </a:r>
          </a:p>
          <a:p>
            <a:endParaRPr lang="en-US" dirty="0"/>
          </a:p>
        </p:txBody>
      </p:sp>
      <p:pic>
        <p:nvPicPr>
          <p:cNvPr id="11" name="Picture 10" descr="A map of texas with numbers and red and blue squares&#10;&#10;Description automatically generated">
            <a:extLst>
              <a:ext uri="{FF2B5EF4-FFF2-40B4-BE49-F238E27FC236}">
                <a16:creationId xmlns:a16="http://schemas.microsoft.com/office/drawing/2014/main" id="{07B98135-E83B-B0BD-E797-A21B13C54C44}"/>
              </a:ext>
            </a:extLst>
          </p:cNvPr>
          <p:cNvPicPr>
            <a:picLocks noChangeAspect="1"/>
          </p:cNvPicPr>
          <p:nvPr/>
        </p:nvPicPr>
        <p:blipFill>
          <a:blip r:embed="rId28"/>
          <a:stretch>
            <a:fillRect/>
          </a:stretch>
        </p:blipFill>
        <p:spPr>
          <a:xfrm>
            <a:off x="6944805" y="1291074"/>
            <a:ext cx="4543310" cy="4318893"/>
          </a:xfrm>
          <a:prstGeom prst="rect">
            <a:avLst/>
          </a:prstGeom>
        </p:spPr>
      </p:pic>
    </p:spTree>
    <p:extLst>
      <p:ext uri="{BB962C8B-B14F-4D97-AF65-F5344CB8AC3E}">
        <p14:creationId xmlns:p14="http://schemas.microsoft.com/office/powerpoint/2010/main" val="70647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D130-D504-8671-6D43-80C399C4B7A5}"/>
              </a:ext>
            </a:extLst>
          </p:cNvPr>
          <p:cNvSpPr>
            <a:spLocks noGrp="1"/>
          </p:cNvSpPr>
          <p:nvPr>
            <p:ph type="title"/>
          </p:nvPr>
        </p:nvSpPr>
        <p:spPr>
          <a:xfrm>
            <a:off x="1065998" y="5125"/>
            <a:ext cx="10515600" cy="824761"/>
          </a:xfrm>
        </p:spPr>
        <p:txBody>
          <a:bodyPr/>
          <a:lstStyle/>
          <a:p>
            <a:endParaRPr lang="en-US" dirty="0"/>
          </a:p>
        </p:txBody>
      </p:sp>
      <p:pic>
        <p:nvPicPr>
          <p:cNvPr id="5" name="Picture 4">
            <a:extLst>
              <a:ext uri="{FF2B5EF4-FFF2-40B4-BE49-F238E27FC236}">
                <a16:creationId xmlns:a16="http://schemas.microsoft.com/office/drawing/2014/main" id="{B404A30E-F1E4-3BAF-B62C-B7954CDCBF33}"/>
              </a:ext>
            </a:extLst>
          </p:cNvPr>
          <p:cNvPicPr>
            <a:picLocks noChangeAspect="1"/>
          </p:cNvPicPr>
          <p:nvPr/>
        </p:nvPicPr>
        <p:blipFill>
          <a:blip r:embed="rId3"/>
          <a:srcRect/>
          <a:stretch/>
        </p:blipFill>
        <p:spPr>
          <a:xfrm>
            <a:off x="8133383" y="248253"/>
            <a:ext cx="3448215" cy="4770685"/>
          </a:xfrm>
          <a:prstGeom prst="rect">
            <a:avLst/>
          </a:prstGeom>
        </p:spPr>
      </p:pic>
      <p:sp>
        <p:nvSpPr>
          <p:cNvPr id="6" name="TextBox 5">
            <a:extLst>
              <a:ext uri="{FF2B5EF4-FFF2-40B4-BE49-F238E27FC236}">
                <a16:creationId xmlns:a16="http://schemas.microsoft.com/office/drawing/2014/main" id="{2636D7D4-63DE-C491-5384-00A46145F392}"/>
              </a:ext>
            </a:extLst>
          </p:cNvPr>
          <p:cNvSpPr txBox="1"/>
          <p:nvPr/>
        </p:nvSpPr>
        <p:spPr>
          <a:xfrm>
            <a:off x="1548712" y="5188190"/>
            <a:ext cx="9292281" cy="1107996"/>
          </a:xfrm>
          <a:prstGeom prst="rect">
            <a:avLst/>
          </a:prstGeom>
          <a:noFill/>
        </p:spPr>
        <p:txBody>
          <a:bodyPr wrap="square" rtlCol="0">
            <a:spAutoFit/>
          </a:bodyPr>
          <a:lstStyle/>
          <a:p>
            <a:r>
              <a:rPr lang="en-US" sz="2200" b="1" dirty="0">
                <a:latin typeface="Aptos Black" panose="020B0004020202020204" pitchFamily="34" charset="0"/>
              </a:rPr>
              <a:t>Gulf Bend Center was established in 1970, providing services to DeWitt, Victoria, Jackson, Calhoun, Goliad, and Refugio Counties. Lavaca County was added in 1974.</a:t>
            </a:r>
          </a:p>
        </p:txBody>
      </p:sp>
      <p:pic>
        <p:nvPicPr>
          <p:cNvPr id="14" name="Content Placeholder 13" descr="A building with flags in front of it&#10;&#10;Description automatically generated">
            <a:extLst>
              <a:ext uri="{FF2B5EF4-FFF2-40B4-BE49-F238E27FC236}">
                <a16:creationId xmlns:a16="http://schemas.microsoft.com/office/drawing/2014/main" id="{B59AF9A1-FDC4-EFA9-CE6F-F185ECE547BF}"/>
              </a:ext>
            </a:extLst>
          </p:cNvPr>
          <p:cNvPicPr>
            <a:picLocks noGrp="1" noChangeAspect="1"/>
          </p:cNvPicPr>
          <p:nvPr>
            <p:ph idx="1"/>
          </p:nvPr>
        </p:nvPicPr>
        <p:blipFill>
          <a:blip r:embed="rId4"/>
          <a:stretch>
            <a:fillRect/>
          </a:stretch>
        </p:blipFill>
        <p:spPr>
          <a:xfrm>
            <a:off x="136583" y="85966"/>
            <a:ext cx="6884920" cy="4351338"/>
          </a:xfrm>
        </p:spPr>
      </p:pic>
    </p:spTree>
    <p:extLst>
      <p:ext uri="{BB962C8B-B14F-4D97-AF65-F5344CB8AC3E}">
        <p14:creationId xmlns:p14="http://schemas.microsoft.com/office/powerpoint/2010/main" val="428214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902133" y="2280405"/>
            <a:ext cx="4767262" cy="1342045"/>
          </a:xfrm>
        </p:spPr>
        <p:txBody>
          <a:bodyPr anchor="b">
            <a:normAutofit fontScale="90000"/>
          </a:bodyPr>
          <a:lstStyle/>
          <a:p>
            <a:r>
              <a:rPr lang="en-US" sz="5400" dirty="0"/>
              <a:t>What keeps the doors open</a:t>
            </a:r>
          </a:p>
        </p:txBody>
      </p:sp>
      <p:sp>
        <p:nvSpPr>
          <p:cNvPr id="25" name="Text Placeholder 2">
            <a:extLst>
              <a:ext uri="{FF2B5EF4-FFF2-40B4-BE49-F238E27FC236}">
                <a16:creationId xmlns:a16="http://schemas.microsoft.com/office/drawing/2014/main" id="{16C77375-E2D1-B864-37B4-358A118ABADC}"/>
              </a:ext>
            </a:extLst>
          </p:cNvPr>
          <p:cNvSpPr>
            <a:spLocks noGrp="1"/>
          </p:cNvSpPr>
          <p:nvPr>
            <p:ph type="body" sz="quarter" idx="11"/>
          </p:nvPr>
        </p:nvSpPr>
        <p:spPr>
          <a:xfrm>
            <a:off x="838200" y="3439575"/>
            <a:ext cx="4767262" cy="3483263"/>
          </a:xfrm>
        </p:spPr>
        <p:txBody>
          <a:bodyPr/>
          <a:lstStyle/>
          <a:p>
            <a:endParaRPr lang="en-US" dirty="0"/>
          </a:p>
        </p:txBody>
      </p:sp>
      <p:sp>
        <p:nvSpPr>
          <p:cNvPr id="24" name="Text Placeholder 3">
            <a:extLst>
              <a:ext uri="{FF2B5EF4-FFF2-40B4-BE49-F238E27FC236}">
                <a16:creationId xmlns:a16="http://schemas.microsoft.com/office/drawing/2014/main" id="{31CCDCAF-BBF5-9B67-0C45-D2B6EF5549A7}"/>
              </a:ext>
            </a:extLst>
          </p:cNvPr>
          <p:cNvSpPr>
            <a:spLocks noGrp="1"/>
          </p:cNvSpPr>
          <p:nvPr>
            <p:ph type="body" sz="quarter" idx="12"/>
          </p:nvPr>
        </p:nvSpPr>
        <p:spPr>
          <a:xfrm>
            <a:off x="633958" y="1522486"/>
            <a:ext cx="4767262" cy="321901"/>
          </a:xfrm>
        </p:spPr>
        <p:txBody>
          <a:bodyPr/>
          <a:lstStyle/>
          <a:p>
            <a:endParaRPr lang="en-US" dirty="0"/>
          </a:p>
        </p:txBody>
      </p:sp>
      <p:graphicFrame>
        <p:nvGraphicFramePr>
          <p:cNvPr id="26" name="Text Placeholder 7">
            <a:extLst>
              <a:ext uri="{FF2B5EF4-FFF2-40B4-BE49-F238E27FC236}">
                <a16:creationId xmlns:a16="http://schemas.microsoft.com/office/drawing/2014/main" id="{93D6ACC7-D3B8-162A-3212-70AE9237809C}"/>
              </a:ext>
            </a:extLst>
          </p:cNvPr>
          <p:cNvGraphicFramePr/>
          <p:nvPr>
            <p:extLst>
              <p:ext uri="{D42A27DB-BD31-4B8C-83A1-F6EECF244321}">
                <p14:modId xmlns:p14="http://schemas.microsoft.com/office/powerpoint/2010/main" val="2296149111"/>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729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1"/>
          </p:nvPr>
        </p:nvSpPr>
        <p:spPr>
          <a:xfrm>
            <a:off x="-1277470" y="-2"/>
            <a:ext cx="13716605" cy="7463481"/>
          </a:xfrm>
        </p:spPr>
        <p:txBody>
          <a:bodyPr>
            <a:normAutofit/>
          </a:bodyPr>
          <a:lstStyle/>
          <a:p>
            <a:r>
              <a:rPr lang="en-US" sz="4000" dirty="0"/>
              <a:t>Board of Trustees</a:t>
            </a:r>
          </a:p>
        </p:txBody>
      </p:sp>
      <p:sp useBgFill="1">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flipH="1" flipV="1">
            <a:off x="4070" y="6984926"/>
            <a:ext cx="45719" cy="45719"/>
          </a:xfrm>
        </p:spPr>
        <p:txBody>
          <a:bodyPr anchor="b">
            <a:normAutofit fontScale="90000"/>
          </a:bodyPr>
          <a:lstStyle/>
          <a:p>
            <a:r>
              <a:rPr lang="en-US"/>
              <a:t>.</a:t>
            </a:r>
          </a:p>
        </p:txBody>
      </p:sp>
      <p:pic>
        <p:nvPicPr>
          <p:cNvPr id="44" name="Picture 43">
            <a:extLst>
              <a:ext uri="{FF2B5EF4-FFF2-40B4-BE49-F238E27FC236}">
                <a16:creationId xmlns:a16="http://schemas.microsoft.com/office/drawing/2014/main" id="{C5EE2A8B-E677-C6E4-4328-2DD05AEE06B7}"/>
              </a:ext>
            </a:extLst>
          </p:cNvPr>
          <p:cNvPicPr>
            <a:picLocks noChangeAspect="1"/>
          </p:cNvPicPr>
          <p:nvPr/>
        </p:nvPicPr>
        <p:blipFill>
          <a:blip r:embed="rId3"/>
          <a:stretch>
            <a:fillRect/>
          </a:stretch>
        </p:blipFill>
        <p:spPr>
          <a:xfrm>
            <a:off x="2466242" y="884054"/>
            <a:ext cx="6783442" cy="6076833"/>
          </a:xfrm>
          <a:prstGeom prst="rect">
            <a:avLst/>
          </a:prstGeom>
        </p:spPr>
      </p:pic>
      <p:sp>
        <p:nvSpPr>
          <p:cNvPr id="4" name="TextBox 3">
            <a:extLst>
              <a:ext uri="{FF2B5EF4-FFF2-40B4-BE49-F238E27FC236}">
                <a16:creationId xmlns:a16="http://schemas.microsoft.com/office/drawing/2014/main" id="{A1467392-2E26-B169-5DF3-CEE7E2B9C115}"/>
              </a:ext>
            </a:extLst>
          </p:cNvPr>
          <p:cNvSpPr txBox="1"/>
          <p:nvPr/>
        </p:nvSpPr>
        <p:spPr>
          <a:xfrm>
            <a:off x="2708303" y="2535061"/>
            <a:ext cx="1275127" cy="415498"/>
          </a:xfrm>
          <a:prstGeom prst="rect">
            <a:avLst/>
          </a:prstGeom>
          <a:noFill/>
        </p:spPr>
        <p:txBody>
          <a:bodyPr wrap="square" rtlCol="0">
            <a:spAutoFit/>
          </a:bodyPr>
          <a:lstStyle/>
          <a:p>
            <a:r>
              <a:rPr lang="en-US" sz="1050" dirty="0"/>
              <a:t>Steve Hipes, Chair</a:t>
            </a:r>
          </a:p>
          <a:p>
            <a:r>
              <a:rPr lang="en-US" sz="1050" dirty="0"/>
              <a:t>Victoria County</a:t>
            </a:r>
          </a:p>
        </p:txBody>
      </p:sp>
      <p:sp>
        <p:nvSpPr>
          <p:cNvPr id="5" name="TextBox 4">
            <a:extLst>
              <a:ext uri="{FF2B5EF4-FFF2-40B4-BE49-F238E27FC236}">
                <a16:creationId xmlns:a16="http://schemas.microsoft.com/office/drawing/2014/main" id="{399FCD4E-1E99-F2EC-B1B7-9F614C33F1A6}"/>
              </a:ext>
            </a:extLst>
          </p:cNvPr>
          <p:cNvSpPr txBox="1"/>
          <p:nvPr/>
        </p:nvSpPr>
        <p:spPr>
          <a:xfrm>
            <a:off x="4270399" y="2534126"/>
            <a:ext cx="1691781" cy="415498"/>
          </a:xfrm>
          <a:prstGeom prst="rect">
            <a:avLst/>
          </a:prstGeom>
          <a:noFill/>
        </p:spPr>
        <p:txBody>
          <a:bodyPr wrap="square" rtlCol="0">
            <a:spAutoFit/>
          </a:bodyPr>
          <a:lstStyle/>
          <a:p>
            <a:r>
              <a:rPr lang="en-US" sz="1050" dirty="0"/>
              <a:t>Melissa Lester, Vice-Chair</a:t>
            </a:r>
          </a:p>
          <a:p>
            <a:r>
              <a:rPr lang="en-US" sz="1050" dirty="0"/>
              <a:t>Calhoun County</a:t>
            </a:r>
          </a:p>
        </p:txBody>
      </p:sp>
      <p:sp>
        <p:nvSpPr>
          <p:cNvPr id="6" name="TextBox 5">
            <a:extLst>
              <a:ext uri="{FF2B5EF4-FFF2-40B4-BE49-F238E27FC236}">
                <a16:creationId xmlns:a16="http://schemas.microsoft.com/office/drawing/2014/main" id="{F3F51911-CE9B-2A4B-D623-0A2FD195D9E6}"/>
              </a:ext>
            </a:extLst>
          </p:cNvPr>
          <p:cNvSpPr txBox="1"/>
          <p:nvPr/>
        </p:nvSpPr>
        <p:spPr>
          <a:xfrm>
            <a:off x="5806167" y="2534126"/>
            <a:ext cx="2083116" cy="415498"/>
          </a:xfrm>
          <a:prstGeom prst="rect">
            <a:avLst/>
          </a:prstGeom>
          <a:noFill/>
        </p:spPr>
        <p:txBody>
          <a:bodyPr wrap="square" rtlCol="0">
            <a:spAutoFit/>
          </a:bodyPr>
          <a:lstStyle/>
          <a:p>
            <a:r>
              <a:rPr lang="en-US" sz="1050" dirty="0"/>
              <a:t>Dr. Sylvester Walleck, Secretary</a:t>
            </a:r>
          </a:p>
          <a:p>
            <a:r>
              <a:rPr lang="en-US" sz="1050" dirty="0"/>
              <a:t>Jackson County</a:t>
            </a:r>
          </a:p>
        </p:txBody>
      </p:sp>
      <p:sp>
        <p:nvSpPr>
          <p:cNvPr id="7" name="TextBox 6">
            <a:extLst>
              <a:ext uri="{FF2B5EF4-FFF2-40B4-BE49-F238E27FC236}">
                <a16:creationId xmlns:a16="http://schemas.microsoft.com/office/drawing/2014/main" id="{9C505A05-CCF2-10F1-8664-E6B225B06DDA}"/>
              </a:ext>
            </a:extLst>
          </p:cNvPr>
          <p:cNvSpPr txBox="1"/>
          <p:nvPr/>
        </p:nvSpPr>
        <p:spPr>
          <a:xfrm>
            <a:off x="7638787" y="2568561"/>
            <a:ext cx="1487287" cy="415498"/>
          </a:xfrm>
          <a:prstGeom prst="rect">
            <a:avLst/>
          </a:prstGeom>
          <a:noFill/>
        </p:spPr>
        <p:txBody>
          <a:bodyPr wrap="square" rtlCol="0">
            <a:spAutoFit/>
          </a:bodyPr>
          <a:lstStyle/>
          <a:p>
            <a:r>
              <a:rPr lang="en-US" sz="1050" dirty="0"/>
              <a:t>Judge Daryl Fowler</a:t>
            </a:r>
          </a:p>
          <a:p>
            <a:r>
              <a:rPr lang="en-US" sz="1050" dirty="0"/>
              <a:t>DeWitt County</a:t>
            </a:r>
          </a:p>
        </p:txBody>
      </p:sp>
      <p:sp>
        <p:nvSpPr>
          <p:cNvPr id="8" name="TextBox 7">
            <a:extLst>
              <a:ext uri="{FF2B5EF4-FFF2-40B4-BE49-F238E27FC236}">
                <a16:creationId xmlns:a16="http://schemas.microsoft.com/office/drawing/2014/main" id="{0C772644-85DA-800A-4C54-DA0A879FD4F8}"/>
              </a:ext>
            </a:extLst>
          </p:cNvPr>
          <p:cNvSpPr txBox="1"/>
          <p:nvPr/>
        </p:nvSpPr>
        <p:spPr>
          <a:xfrm>
            <a:off x="2768351" y="4493021"/>
            <a:ext cx="1275127" cy="415498"/>
          </a:xfrm>
          <a:prstGeom prst="rect">
            <a:avLst/>
          </a:prstGeom>
          <a:noFill/>
        </p:spPr>
        <p:txBody>
          <a:bodyPr wrap="square" rtlCol="0">
            <a:spAutoFit/>
          </a:bodyPr>
          <a:lstStyle/>
          <a:p>
            <a:r>
              <a:rPr lang="en-US" sz="1050" dirty="0"/>
              <a:t>Jeana Bethany</a:t>
            </a:r>
          </a:p>
          <a:p>
            <a:r>
              <a:rPr lang="en-US" sz="1050" dirty="0"/>
              <a:t>Calhoun County</a:t>
            </a:r>
          </a:p>
        </p:txBody>
      </p:sp>
      <p:sp>
        <p:nvSpPr>
          <p:cNvPr id="9" name="TextBox 8">
            <a:extLst>
              <a:ext uri="{FF2B5EF4-FFF2-40B4-BE49-F238E27FC236}">
                <a16:creationId xmlns:a16="http://schemas.microsoft.com/office/drawing/2014/main" id="{6584A323-4FCE-EF8F-B1D5-63BE49C037BB}"/>
              </a:ext>
            </a:extLst>
          </p:cNvPr>
          <p:cNvSpPr txBox="1"/>
          <p:nvPr/>
        </p:nvSpPr>
        <p:spPr>
          <a:xfrm>
            <a:off x="4281249" y="4504755"/>
            <a:ext cx="1200318" cy="415498"/>
          </a:xfrm>
          <a:prstGeom prst="rect">
            <a:avLst/>
          </a:prstGeom>
          <a:noFill/>
        </p:spPr>
        <p:txBody>
          <a:bodyPr wrap="square" rtlCol="0">
            <a:spAutoFit/>
          </a:bodyPr>
          <a:lstStyle/>
          <a:p>
            <a:r>
              <a:rPr lang="en-US" sz="1050" dirty="0"/>
              <a:t>Edward Ousley</a:t>
            </a:r>
          </a:p>
          <a:p>
            <a:r>
              <a:rPr lang="en-US" sz="1050" dirty="0"/>
              <a:t>Goliad County</a:t>
            </a:r>
          </a:p>
        </p:txBody>
      </p:sp>
      <p:sp>
        <p:nvSpPr>
          <p:cNvPr id="10" name="TextBox 9">
            <a:extLst>
              <a:ext uri="{FF2B5EF4-FFF2-40B4-BE49-F238E27FC236}">
                <a16:creationId xmlns:a16="http://schemas.microsoft.com/office/drawing/2014/main" id="{6F334260-B0E0-129F-0311-6E1C32F7484E}"/>
              </a:ext>
            </a:extLst>
          </p:cNvPr>
          <p:cNvSpPr txBox="1"/>
          <p:nvPr/>
        </p:nvSpPr>
        <p:spPr>
          <a:xfrm>
            <a:off x="5976655" y="4493021"/>
            <a:ext cx="1200318" cy="415498"/>
          </a:xfrm>
          <a:prstGeom prst="rect">
            <a:avLst/>
          </a:prstGeom>
          <a:noFill/>
        </p:spPr>
        <p:txBody>
          <a:bodyPr wrap="square" rtlCol="0">
            <a:spAutoFit/>
          </a:bodyPr>
          <a:lstStyle/>
          <a:p>
            <a:r>
              <a:rPr lang="en-US" sz="1050" dirty="0"/>
              <a:t>Corey Wasicek</a:t>
            </a:r>
          </a:p>
          <a:p>
            <a:r>
              <a:rPr lang="en-US" sz="1050" dirty="0"/>
              <a:t>Refugio County</a:t>
            </a:r>
          </a:p>
        </p:txBody>
      </p:sp>
      <p:sp>
        <p:nvSpPr>
          <p:cNvPr id="11" name="TextBox 10">
            <a:extLst>
              <a:ext uri="{FF2B5EF4-FFF2-40B4-BE49-F238E27FC236}">
                <a16:creationId xmlns:a16="http://schemas.microsoft.com/office/drawing/2014/main" id="{D48B3502-4CDE-B2DA-2C1B-00EE5AE299D9}"/>
              </a:ext>
            </a:extLst>
          </p:cNvPr>
          <p:cNvSpPr txBox="1"/>
          <p:nvPr/>
        </p:nvSpPr>
        <p:spPr>
          <a:xfrm>
            <a:off x="7548365" y="4479449"/>
            <a:ext cx="1200318" cy="415498"/>
          </a:xfrm>
          <a:prstGeom prst="rect">
            <a:avLst/>
          </a:prstGeom>
          <a:noFill/>
        </p:spPr>
        <p:txBody>
          <a:bodyPr wrap="square" rtlCol="0">
            <a:spAutoFit/>
          </a:bodyPr>
          <a:lstStyle/>
          <a:p>
            <a:r>
              <a:rPr lang="en-US" sz="1050" dirty="0"/>
              <a:t>Gary Burns</a:t>
            </a:r>
          </a:p>
          <a:p>
            <a:r>
              <a:rPr lang="en-US" sz="1050" dirty="0"/>
              <a:t>Victoria County</a:t>
            </a:r>
          </a:p>
        </p:txBody>
      </p:sp>
      <p:sp>
        <p:nvSpPr>
          <p:cNvPr id="12" name="TextBox 11">
            <a:extLst>
              <a:ext uri="{FF2B5EF4-FFF2-40B4-BE49-F238E27FC236}">
                <a16:creationId xmlns:a16="http://schemas.microsoft.com/office/drawing/2014/main" id="{B03BA2A7-8CBB-08B8-78D4-91895C848854}"/>
              </a:ext>
            </a:extLst>
          </p:cNvPr>
          <p:cNvSpPr txBox="1"/>
          <p:nvPr/>
        </p:nvSpPr>
        <p:spPr>
          <a:xfrm>
            <a:off x="2768351" y="6358726"/>
            <a:ext cx="1691781" cy="415498"/>
          </a:xfrm>
          <a:prstGeom prst="rect">
            <a:avLst/>
          </a:prstGeom>
          <a:noFill/>
        </p:spPr>
        <p:txBody>
          <a:bodyPr wrap="square" rtlCol="0">
            <a:spAutoFit/>
          </a:bodyPr>
          <a:lstStyle/>
          <a:p>
            <a:r>
              <a:rPr lang="en-US" sz="1050" dirty="0"/>
              <a:t>Sheriff Micah Harmon</a:t>
            </a:r>
          </a:p>
          <a:p>
            <a:r>
              <a:rPr lang="en-US" sz="1050" dirty="0"/>
              <a:t>Lavaca County</a:t>
            </a:r>
          </a:p>
        </p:txBody>
      </p:sp>
      <p:sp>
        <p:nvSpPr>
          <p:cNvPr id="13" name="TextBox 12">
            <a:extLst>
              <a:ext uri="{FF2B5EF4-FFF2-40B4-BE49-F238E27FC236}">
                <a16:creationId xmlns:a16="http://schemas.microsoft.com/office/drawing/2014/main" id="{944E1685-27CA-FC90-1F9C-2C7CB0620F7D}"/>
              </a:ext>
            </a:extLst>
          </p:cNvPr>
          <p:cNvSpPr txBox="1"/>
          <p:nvPr/>
        </p:nvSpPr>
        <p:spPr>
          <a:xfrm>
            <a:off x="4218436" y="6430972"/>
            <a:ext cx="1929468" cy="415498"/>
          </a:xfrm>
          <a:prstGeom prst="rect">
            <a:avLst/>
          </a:prstGeom>
          <a:noFill/>
        </p:spPr>
        <p:txBody>
          <a:bodyPr wrap="square" rtlCol="0">
            <a:spAutoFit/>
          </a:bodyPr>
          <a:lstStyle/>
          <a:p>
            <a:r>
              <a:rPr lang="en-US" sz="1050" dirty="0"/>
              <a:t>Sheriff Justin Marr, Ex-Officio</a:t>
            </a:r>
          </a:p>
          <a:p>
            <a:r>
              <a:rPr lang="en-US" sz="1050" dirty="0"/>
              <a:t>Victoria County</a:t>
            </a:r>
          </a:p>
        </p:txBody>
      </p:sp>
      <p:sp>
        <p:nvSpPr>
          <p:cNvPr id="14" name="TextBox 13">
            <a:extLst>
              <a:ext uri="{FF2B5EF4-FFF2-40B4-BE49-F238E27FC236}">
                <a16:creationId xmlns:a16="http://schemas.microsoft.com/office/drawing/2014/main" id="{6DDED9B3-CF66-D5E0-A46D-01C049597288}"/>
              </a:ext>
            </a:extLst>
          </p:cNvPr>
          <p:cNvSpPr txBox="1"/>
          <p:nvPr/>
        </p:nvSpPr>
        <p:spPr>
          <a:xfrm>
            <a:off x="5857963" y="6430972"/>
            <a:ext cx="1822967" cy="415498"/>
          </a:xfrm>
          <a:prstGeom prst="rect">
            <a:avLst/>
          </a:prstGeom>
          <a:noFill/>
        </p:spPr>
        <p:txBody>
          <a:bodyPr wrap="square" rtlCol="0">
            <a:spAutoFit/>
          </a:bodyPr>
          <a:lstStyle/>
          <a:p>
            <a:r>
              <a:rPr lang="en-US" sz="1050" dirty="0"/>
              <a:t>Sheriff Carl Bowen, Ex- Officio</a:t>
            </a:r>
          </a:p>
          <a:p>
            <a:r>
              <a:rPr lang="en-US" sz="1050" dirty="0"/>
              <a:t>DeWitt County</a:t>
            </a:r>
          </a:p>
        </p:txBody>
      </p:sp>
      <p:pic>
        <p:nvPicPr>
          <p:cNvPr id="22" name="Picture 21">
            <a:extLst>
              <a:ext uri="{FF2B5EF4-FFF2-40B4-BE49-F238E27FC236}">
                <a16:creationId xmlns:a16="http://schemas.microsoft.com/office/drawing/2014/main" id="{0A8B103F-2420-E955-97D1-9D97588C5B7B}"/>
              </a:ext>
            </a:extLst>
          </p:cNvPr>
          <p:cNvPicPr>
            <a:picLocks noChangeAspect="1"/>
          </p:cNvPicPr>
          <p:nvPr/>
        </p:nvPicPr>
        <p:blipFill>
          <a:blip r:embed="rId4"/>
          <a:stretch>
            <a:fillRect/>
          </a:stretch>
        </p:blipFill>
        <p:spPr>
          <a:xfrm>
            <a:off x="4218436" y="3063677"/>
            <a:ext cx="1429970" cy="1415772"/>
          </a:xfrm>
          <a:prstGeom prst="rect">
            <a:avLst/>
          </a:prstGeom>
        </p:spPr>
      </p:pic>
    </p:spTree>
    <p:extLst>
      <p:ext uri="{BB962C8B-B14F-4D97-AF65-F5344CB8AC3E}">
        <p14:creationId xmlns:p14="http://schemas.microsoft.com/office/powerpoint/2010/main" val="3997293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902133" y="2280405"/>
            <a:ext cx="4767262" cy="1342045"/>
          </a:xfrm>
        </p:spPr>
        <p:txBody>
          <a:bodyPr anchor="b">
            <a:normAutofit/>
          </a:bodyPr>
          <a:lstStyle/>
          <a:p>
            <a:r>
              <a:rPr lang="en-US" sz="5400" dirty="0"/>
              <a:t>What we offer</a:t>
            </a:r>
          </a:p>
        </p:txBody>
      </p:sp>
      <p:sp>
        <p:nvSpPr>
          <p:cNvPr id="25" name="Text Placeholder 2">
            <a:extLst>
              <a:ext uri="{FF2B5EF4-FFF2-40B4-BE49-F238E27FC236}">
                <a16:creationId xmlns:a16="http://schemas.microsoft.com/office/drawing/2014/main" id="{16C77375-E2D1-B864-37B4-358A118ABADC}"/>
              </a:ext>
            </a:extLst>
          </p:cNvPr>
          <p:cNvSpPr>
            <a:spLocks noGrp="1"/>
          </p:cNvSpPr>
          <p:nvPr>
            <p:ph type="body" sz="quarter" idx="11"/>
          </p:nvPr>
        </p:nvSpPr>
        <p:spPr>
          <a:xfrm>
            <a:off x="902133" y="3803642"/>
            <a:ext cx="4767262" cy="3483263"/>
          </a:xfrm>
        </p:spPr>
        <p:txBody>
          <a:bodyPr/>
          <a:lstStyle/>
          <a:p>
            <a:endParaRPr lang="en-US" dirty="0"/>
          </a:p>
        </p:txBody>
      </p:sp>
      <p:sp>
        <p:nvSpPr>
          <p:cNvPr id="24" name="Text Placeholder 3">
            <a:extLst>
              <a:ext uri="{FF2B5EF4-FFF2-40B4-BE49-F238E27FC236}">
                <a16:creationId xmlns:a16="http://schemas.microsoft.com/office/drawing/2014/main" id="{31CCDCAF-BBF5-9B67-0C45-D2B6EF5549A7}"/>
              </a:ext>
            </a:extLst>
          </p:cNvPr>
          <p:cNvSpPr>
            <a:spLocks noGrp="1"/>
          </p:cNvSpPr>
          <p:nvPr>
            <p:ph type="body" sz="quarter" idx="12"/>
          </p:nvPr>
        </p:nvSpPr>
        <p:spPr>
          <a:xfrm>
            <a:off x="633958" y="1522486"/>
            <a:ext cx="4767262" cy="321901"/>
          </a:xfrm>
        </p:spPr>
        <p:txBody>
          <a:bodyPr/>
          <a:lstStyle/>
          <a:p>
            <a:endParaRPr lang="en-US" dirty="0"/>
          </a:p>
        </p:txBody>
      </p:sp>
      <p:graphicFrame>
        <p:nvGraphicFramePr>
          <p:cNvPr id="26" name="Text Placeholder 7">
            <a:extLst>
              <a:ext uri="{FF2B5EF4-FFF2-40B4-BE49-F238E27FC236}">
                <a16:creationId xmlns:a16="http://schemas.microsoft.com/office/drawing/2014/main" id="{93D6ACC7-D3B8-162A-3212-70AE9237809C}"/>
              </a:ext>
            </a:extLst>
          </p:cNvPr>
          <p:cNvGraphicFramePr/>
          <p:nvPr>
            <p:extLst>
              <p:ext uri="{D42A27DB-BD31-4B8C-83A1-F6EECF244321}">
                <p14:modId xmlns:p14="http://schemas.microsoft.com/office/powerpoint/2010/main" val="2506232215"/>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0899740"/>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3974</TotalTime>
  <Words>764</Words>
  <Application>Microsoft Office PowerPoint</Application>
  <PresentationFormat>Widescreen</PresentationFormat>
  <Paragraphs>123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Black</vt:lpstr>
      <vt:lpstr>Arial</vt:lpstr>
      <vt:lpstr>Calibri</vt:lpstr>
      <vt:lpstr>Calibri Light</vt:lpstr>
      <vt:lpstr>Corbel</vt:lpstr>
      <vt:lpstr>Times New Roman</vt:lpstr>
      <vt:lpstr>Office Theme</vt:lpstr>
      <vt:lpstr>PowerPoint Presentation</vt:lpstr>
      <vt:lpstr>Topics to Cover</vt:lpstr>
      <vt:lpstr>How we got here</vt:lpstr>
      <vt:lpstr>PowerPoint Presentation</vt:lpstr>
      <vt:lpstr> </vt:lpstr>
      <vt:lpstr>PowerPoint Presentation</vt:lpstr>
      <vt:lpstr>What keeps the doors open</vt:lpstr>
      <vt:lpstr>.</vt:lpstr>
      <vt:lpstr>What we offer</vt:lpstr>
      <vt:lpstr>PowerPoint Presentation</vt:lpstr>
      <vt:lpstr>PowerPoint Presentation</vt:lpstr>
      <vt:lpstr>.</vt:lpstr>
      <vt:lpstr>        Hospitalization Statistics  September 2023 – February 2024</vt:lpstr>
      <vt:lpstr> The Value of the Gulf Bend Regional Community Collaborative:</vt:lpstr>
      <vt:lpstr>Wellness Community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Sara Ramos</dc:creator>
  <cp:lastModifiedBy>Sara Ramos</cp:lastModifiedBy>
  <cp:revision>170</cp:revision>
  <cp:lastPrinted>2024-05-30T13:10:08Z</cp:lastPrinted>
  <dcterms:created xsi:type="dcterms:W3CDTF">2024-04-30T20:13:02Z</dcterms:created>
  <dcterms:modified xsi:type="dcterms:W3CDTF">2024-06-04T14:47:55Z</dcterms:modified>
</cp:coreProperties>
</file>